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58" r:id="rId3"/>
    <p:sldMasterId id="2147483663" r:id="rId4"/>
    <p:sldMasterId id="2147483670" r:id="rId5"/>
    <p:sldMasterId id="2147483673" r:id="rId6"/>
  </p:sldMasterIdLst>
  <p:notesMasterIdLst>
    <p:notesMasterId r:id="rId8"/>
  </p:notesMasterIdLst>
  <p:handoutMasterIdLst>
    <p:handoutMasterId r:id="rId20"/>
  </p:handoutMasterIdLst>
  <p:sldIdLst>
    <p:sldId id="257" r:id="rId7"/>
    <p:sldId id="285" r:id="rId9"/>
    <p:sldId id="459" r:id="rId10"/>
    <p:sldId id="460" r:id="rId11"/>
    <p:sldId id="461" r:id="rId12"/>
    <p:sldId id="530" r:id="rId13"/>
    <p:sldId id="462" r:id="rId14"/>
    <p:sldId id="533" r:id="rId15"/>
    <p:sldId id="463" r:id="rId16"/>
    <p:sldId id="464" r:id="rId17"/>
    <p:sldId id="534" r:id="rId18"/>
    <p:sldId id="293"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PTer_Tang" initials="z" lastIdx="1" clrIdx="0"/>
  <p:cmAuthor id="1" name="Zhengdao Yang" initials="ZY" lastIdx="1" clrIdx="0"/>
  <p:cmAuthor id="2" name="test" initials="t"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4B4B"/>
    <a:srgbClr val="EB6C15"/>
    <a:srgbClr val="008FD7"/>
    <a:srgbClr val="0070C0"/>
    <a:srgbClr val="E0BC9B"/>
    <a:srgbClr val="C27933"/>
    <a:srgbClr val="F6F3F0"/>
    <a:srgbClr val="23B9FF"/>
    <a:srgbClr val="0092DB"/>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710" autoAdjust="0"/>
  </p:normalViewPr>
  <p:slideViewPr>
    <p:cSldViewPr snapToGrid="0">
      <p:cViewPr varScale="1">
        <p:scale>
          <a:sx n="61" d="100"/>
          <a:sy n="61" d="100"/>
        </p:scale>
        <p:origin x="64" y="272"/>
      </p:cViewPr>
      <p:guideLst>
        <p:guide orient="horz" pos="1921"/>
        <p:guide pos="4022"/>
      </p:guideLst>
    </p:cSldViewPr>
  </p:slideViewPr>
  <p:notesTextViewPr>
    <p:cViewPr>
      <p:scale>
        <a:sx n="3" d="2"/>
        <a:sy n="3" d="2"/>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notesMaster" Target="notesMasters/notesMaster1.xml"/><Relationship Id="rId7" Type="http://schemas.openxmlformats.org/officeDocument/2006/relationships/slide" Target="slides/slide1.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4" Type="http://schemas.openxmlformats.org/officeDocument/2006/relationships/commentAuthors" Target="commentAuthors.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handoutMaster" Target="handoutMasters/handoutMaster1.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9211"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1049212"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4408AD1-D1B9-4200-B5F6-6A845970C395}" type="datetimeFigureOut">
              <a:rPr lang="zh-CN" altLang="en-US" smtClean="0"/>
            </a:fld>
            <a:endParaRPr lang="zh-CN" altLang="en-US"/>
          </a:p>
        </p:txBody>
      </p:sp>
      <p:sp>
        <p:nvSpPr>
          <p:cNvPr id="1049213"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1049214"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687E3EE-C2FC-49E8-8887-34148F003DDF}"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9205"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1049206"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606CF4-FA77-4E71-BDBB-B62F97D48318}" type="datetimeFigureOut">
              <a:rPr lang="zh-CN" altLang="en-US" smtClean="0"/>
            </a:fld>
            <a:endParaRPr lang="zh-CN" altLang="en-US"/>
          </a:p>
        </p:txBody>
      </p:sp>
      <p:sp>
        <p:nvSpPr>
          <p:cNvPr id="1049207"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1049208"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209"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1049210"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7EA511-84E0-4AE0-9842-AB0E10994BF1}"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4" name="幻灯片图像占位符 1"/>
          <p:cNvSpPr>
            <a:spLocks noGrp="1" noRot="1" noChangeAspect="1"/>
          </p:cNvSpPr>
          <p:nvPr>
            <p:ph type="sldImg"/>
          </p:nvPr>
        </p:nvSpPr>
        <p:spPr/>
      </p:sp>
      <p:sp>
        <p:nvSpPr>
          <p:cNvPr id="1048585" name="备注占位符 2"/>
          <p:cNvSpPr>
            <a:spLocks noGrp="1"/>
          </p:cNvSpPr>
          <p:nvPr>
            <p:ph type="body" idx="1"/>
          </p:nvPr>
        </p:nvSpPr>
        <p:spPr/>
        <p:txBody>
          <a:bodyPr/>
          <a:lstStyle/>
          <a:p>
            <a:endParaRPr lang="zh-CN" altLang="en-US" dirty="0"/>
          </a:p>
        </p:txBody>
      </p:sp>
      <p:sp>
        <p:nvSpPr>
          <p:cNvPr id="1048586"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fontAlgn="base">
              <a:spcBef>
                <a:spcPct val="0"/>
              </a:spcBef>
              <a:spcAft>
                <a:spcPct val="0"/>
              </a:spcAft>
              <a:buFont typeface="Arial" panose="020B0604020202020204" pitchFamily="34" charset="0"/>
              <a:buNone/>
              <a:defRPr/>
            </a:pPr>
            <a:fld id="{418F03C3-53C1-4F10-8DAF-D1F318E96C6E}" type="slidenum">
              <a:rPr lang="zh-CN" altLang="en-US" noProof="1" smtClean="0">
                <a:solidFill>
                  <a:srgbClr val="000000"/>
                </a:solidFill>
              </a:rPr>
            </a:fld>
            <a:endParaRPr lang="zh-CN" altLang="en-US" noProof="1">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fontAlgn="base">
              <a:spcBef>
                <a:spcPct val="0"/>
              </a:spcBef>
              <a:spcAft>
                <a:spcPct val="0"/>
              </a:spcAft>
              <a:buFont typeface="Arial" panose="020B0604020202020204" pitchFamily="34" charset="0"/>
              <a:buNone/>
              <a:defRPr/>
            </a:pPr>
            <a:fld id="{418F03C3-53C1-4F10-8DAF-D1F318E96C6E}" type="slidenum">
              <a:rPr lang="zh-CN" altLang="en-US" noProof="1" smtClean="0">
                <a:solidFill>
                  <a:srgbClr val="000000"/>
                </a:solidFill>
              </a:rPr>
            </a:fld>
            <a:endParaRPr lang="zh-CN" altLang="en-US" noProof="1">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fontAlgn="base">
              <a:spcBef>
                <a:spcPct val="0"/>
              </a:spcBef>
              <a:spcAft>
                <a:spcPct val="0"/>
              </a:spcAft>
              <a:buFont typeface="Arial" panose="020B0604020202020204" pitchFamily="34" charset="0"/>
              <a:buNone/>
              <a:defRPr/>
            </a:pPr>
            <a:fld id="{418F03C3-53C1-4F10-8DAF-D1F318E96C6E}" type="slidenum">
              <a:rPr lang="zh-CN" altLang="en-US" noProof="1" smtClean="0">
                <a:solidFill>
                  <a:srgbClr val="000000"/>
                </a:solidFill>
              </a:rPr>
            </a:fld>
            <a:endParaRPr lang="zh-CN" altLang="en-US" noProof="1">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4A7EA511-84E0-4AE0-9842-AB0E10994BF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68" name="幻灯片图像占位符 1"/>
          <p:cNvSpPr>
            <a:spLocks noGrp="1" noRot="1" noChangeAspect="1"/>
          </p:cNvSpPr>
          <p:nvPr>
            <p:ph type="sldImg"/>
          </p:nvPr>
        </p:nvSpPr>
        <p:spPr/>
      </p:sp>
      <p:sp>
        <p:nvSpPr>
          <p:cNvPr id="1049169" name="备注占位符 2"/>
          <p:cNvSpPr>
            <a:spLocks noGrp="1"/>
          </p:cNvSpPr>
          <p:nvPr>
            <p:ph type="body" idx="1"/>
          </p:nvPr>
        </p:nvSpPr>
        <p:spPr/>
        <p:txBody>
          <a:bodyPr/>
          <a:lstStyle/>
          <a:p>
            <a:endParaRPr lang="zh-CN" altLang="en-US" dirty="0"/>
          </a:p>
        </p:txBody>
      </p:sp>
      <p:sp>
        <p:nvSpPr>
          <p:cNvPr id="1049170"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4" Type="http://schemas.openxmlformats.org/officeDocument/2006/relationships/image" Target="../media/image11.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4" Type="http://schemas.openxmlformats.org/officeDocument/2006/relationships/image" Target="../media/image15.png"/><Relationship Id="rId3" Type="http://schemas.openxmlformats.org/officeDocument/2006/relationships/hyperlink" Target="http://www.officeplus.cn/Template/Home.shtml" TargetMode="External"/><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3" Type="http://schemas.openxmlformats.org/officeDocument/2006/relationships/image" Target="../media/image15.png"/><Relationship Id="rId2" Type="http://schemas.openxmlformats.org/officeDocument/2006/relationships/hyperlink" Target="http://www.officeplus.cn/Template/Home.shtml" TargetMode="Externa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4" Type="http://schemas.openxmlformats.org/officeDocument/2006/relationships/image" Target="../media/image11.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4" Type="http://schemas.openxmlformats.org/officeDocument/2006/relationships/image" Target="../media/image15.png"/><Relationship Id="rId3" Type="http://schemas.openxmlformats.org/officeDocument/2006/relationships/hyperlink" Target="http://www.officeplus.cn/Template/Home.shtml" TargetMode="External"/><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3" Type="http://schemas.openxmlformats.org/officeDocument/2006/relationships/image" Target="../media/image15.png"/><Relationship Id="rId2" Type="http://schemas.openxmlformats.org/officeDocument/2006/relationships/hyperlink" Target="http://www.officeplus.cn/Template/Home.shtml" TargetMode="External"/><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bg>
      <p:bgPr>
        <a:blipFill>
          <a:blip r:embed="rId2">
            <a:alphaModFix amt="70000"/>
          </a:blip>
          <a:stretch>
            <a:fillRect/>
          </a:stretch>
        </a:blipFill>
        <a:effectLst/>
      </p:bgPr>
    </p:bg>
    <p:spTree>
      <p:nvGrpSpPr>
        <p:cNvPr id="1" name=""/>
        <p:cNvGrpSpPr/>
        <p:nvPr/>
      </p:nvGrpSpPr>
      <p:grpSpPr>
        <a:xfrm>
          <a:off x="0" y="0"/>
          <a:ext cx="0" cy="0"/>
          <a:chOff x="0" y="0"/>
          <a:chExt cx="0" cy="0"/>
        </a:xfrm>
      </p:grpSpPr>
      <p:sp>
        <p:nvSpPr>
          <p:cNvPr id="1048579" name="副标题 2"/>
          <p:cNvSpPr>
            <a:spLocks noGrp="1"/>
          </p:cNvSpPr>
          <p:nvPr>
            <p:ph type="subTitle" idx="1"/>
          </p:nvPr>
        </p:nvSpPr>
        <p:spPr>
          <a:xfrm>
            <a:off x="669925" y="4092307"/>
            <a:ext cx="6251063" cy="558799"/>
          </a:xfrm>
        </p:spPr>
        <p:txBody>
          <a:bodyPr anchor="ctr">
            <a:normAutofit/>
          </a:bodyPr>
          <a:lstStyle>
            <a:lvl1pPr marL="0" indent="0" algn="l">
              <a:buNone/>
              <a:defRPr kumimoji="0" lang="zh-CN" altLang="en-US" sz="1600" b="0" i="0" u="none" strike="noStrike" kern="1200" cap="none" spc="0" normalizeH="0" baseline="0" noProof="0" dirty="0">
                <a:solidFill>
                  <a:schemeClr val="tx1">
                    <a:lumMod val="50000"/>
                    <a:lumOff val="50000"/>
                  </a:schemeClr>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zh-CN" altLang="en-US" dirty="0"/>
          </a:p>
        </p:txBody>
      </p:sp>
      <p:sp>
        <p:nvSpPr>
          <p:cNvPr id="1048580" name="标题 1"/>
          <p:cNvSpPr>
            <a:spLocks noGrp="1"/>
          </p:cNvSpPr>
          <p:nvPr>
            <p:ph type="ctrTitle"/>
          </p:nvPr>
        </p:nvSpPr>
        <p:spPr>
          <a:xfrm>
            <a:off x="669925" y="2765632"/>
            <a:ext cx="6251063" cy="1327310"/>
          </a:xfrm>
        </p:spPr>
        <p:txBody>
          <a:bodyPr anchor="ctr">
            <a:normAutofit/>
          </a:bodyPr>
          <a:lstStyle>
            <a:lvl1pPr algn="l">
              <a:defRPr kumimoji="0" lang="zh-CN" altLang="en-US" sz="3200" b="1" i="0" u="none" strike="noStrike" kern="1200" cap="none" spc="0" normalizeH="0" baseline="0" noProof="1" dirty="0">
                <a:solidFill>
                  <a:schemeClr val="accent1"/>
                </a:solidFill>
                <a:latin typeface="+mn-lt"/>
                <a:ea typeface="+mn-ea"/>
                <a:cs typeface="+mn-cs"/>
              </a:defRPr>
            </a:lvl1pPr>
          </a:lstStyle>
          <a:p>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模板使用技巧 1">
    <p:spTree>
      <p:nvGrpSpPr>
        <p:cNvPr id="1" name=""/>
        <p:cNvGrpSpPr/>
        <p:nvPr/>
      </p:nvGrpSpPr>
      <p:grpSpPr>
        <a:xfrm>
          <a:off x="0" y="0"/>
          <a:ext cx="0" cy="0"/>
          <a:chOff x="0" y="0"/>
          <a:chExt cx="0" cy="0"/>
        </a:xfrm>
      </p:grpSpPr>
      <p:sp>
        <p:nvSpPr>
          <p:cNvPr id="1049187" name="矩形 3"/>
          <p:cNvSpPr/>
          <p:nvPr userDrawn="1"/>
        </p:nvSpPr>
        <p:spPr>
          <a:xfrm>
            <a:off x="440603" y="759873"/>
            <a:ext cx="1713931" cy="369332"/>
          </a:xfrm>
          <a:prstGeom prst="rect">
            <a:avLst/>
          </a:prstGeom>
        </p:spPr>
        <p:txBody>
          <a:bodyPr wrap="none">
            <a:spAutoFit/>
          </a:bodyPr>
          <a:lstStyle/>
          <a:p>
            <a:pPr defTabSz="609600"/>
            <a:r>
              <a:rPr lang="zh-CN" altLang="en-US" sz="1800">
                <a:solidFill>
                  <a:schemeClr val="tx1">
                    <a:lumMod val="75000"/>
                    <a:lumOff val="25000"/>
                  </a:schemeClr>
                </a:solidFill>
                <a:latin typeface="Segoe UI Light" panose="020B0502040204020203"/>
                <a:ea typeface="微软雅黑" panose="020B0503020204020204" charset="-122"/>
                <a:cs typeface="Segoe UI Light" panose="020B0502040204020203"/>
              </a:rPr>
              <a:t>模板使用技巧</a:t>
            </a:r>
            <a:r>
              <a:rPr lang="en-US" altLang="zh-CN" sz="1800" dirty="0">
                <a:solidFill>
                  <a:schemeClr val="tx1">
                    <a:lumMod val="75000"/>
                    <a:lumOff val="25000"/>
                  </a:schemeClr>
                </a:solidFill>
                <a:latin typeface="Segoe UI Light" panose="020B0502040204020203"/>
                <a:ea typeface="微软雅黑" panose="020B0503020204020204" charset="-122"/>
                <a:cs typeface="Segoe UI Light" panose="020B0502040204020203"/>
              </a:rPr>
              <a:t> 1</a:t>
            </a:r>
            <a:endParaRPr lang="zh-CN" altLang="en-US" sz="1800" dirty="0">
              <a:solidFill>
                <a:schemeClr val="tx1">
                  <a:lumMod val="75000"/>
                  <a:lumOff val="25000"/>
                </a:schemeClr>
              </a:solidFill>
              <a:latin typeface="Segoe UI Light" panose="020B0502040204020203"/>
              <a:ea typeface="微软雅黑" panose="020B0503020204020204" charset="-122"/>
              <a:cs typeface="Segoe UI Light" panose="020B0502040204020203"/>
            </a:endParaRPr>
          </a:p>
        </p:txBody>
      </p:sp>
      <p:sp>
        <p:nvSpPr>
          <p:cNvPr id="1049188" name="矩形 4"/>
          <p:cNvSpPr/>
          <p:nvPr userDrawn="1"/>
        </p:nvSpPr>
        <p:spPr>
          <a:xfrm>
            <a:off x="440603" y="182445"/>
            <a:ext cx="777777" cy="246221"/>
          </a:xfrm>
          <a:prstGeom prst="rect">
            <a:avLst/>
          </a:prstGeom>
        </p:spPr>
        <p:txBody>
          <a:bodyPr wrap="none">
            <a:spAutoFit/>
          </a:bodyPr>
          <a:lstStyle/>
          <a:p>
            <a:pPr defTabSz="609600"/>
            <a:r>
              <a:rPr kumimoji="1" lang="en-US" altLang="zh-CN" sz="1000" dirty="0">
                <a:solidFill>
                  <a:schemeClr val="tx1">
                    <a:lumMod val="75000"/>
                    <a:lumOff val="25000"/>
                  </a:schemeClr>
                </a:solidFill>
                <a:latin typeface="Segoe UI Light" panose="020B0502040204020203"/>
                <a:ea typeface="微软雅黑" panose="020B0503020204020204" charset="-122"/>
                <a:cs typeface="Segoe UI Light" panose="020B0502040204020203"/>
              </a:rPr>
              <a:t>OfficePLUS</a:t>
            </a:r>
            <a:endParaRPr lang="zh-CN" altLang="en-US" sz="1000" dirty="0">
              <a:solidFill>
                <a:schemeClr val="tx1">
                  <a:lumMod val="75000"/>
                  <a:lumOff val="25000"/>
                </a:schemeClr>
              </a:solidFill>
              <a:latin typeface="Segoe UI Light" panose="020B0502040204020203"/>
              <a:ea typeface="微软雅黑" panose="020B0503020204020204" charset="-122"/>
              <a:cs typeface="Segoe UI Light" panose="020B0502040204020203"/>
            </a:endParaRPr>
          </a:p>
        </p:txBody>
      </p:sp>
      <p:sp>
        <p:nvSpPr>
          <p:cNvPr id="1049189" name="文本框 8"/>
          <p:cNvSpPr txBox="1"/>
          <p:nvPr userDrawn="1"/>
        </p:nvSpPr>
        <p:spPr>
          <a:xfrm>
            <a:off x="431800" y="1174234"/>
            <a:ext cx="3467616" cy="584775"/>
          </a:xfrm>
          <a:prstGeom prst="rect">
            <a:avLst/>
          </a:prstGeom>
          <a:noFill/>
        </p:spPr>
        <p:txBody>
          <a:bodyPr wrap="none" rtlCol="0">
            <a:spAutoFit/>
          </a:bodyPr>
          <a:lstStyle/>
          <a:p>
            <a:r>
              <a:rPr lang="zh-CN" altLang="en-US" sz="3200" b="1">
                <a:solidFill>
                  <a:schemeClr val="tx1">
                    <a:lumMod val="85000"/>
                    <a:lumOff val="15000"/>
                  </a:schemeClr>
                </a:solidFill>
                <a:latin typeface="微软雅黑" panose="020B0503020204020204" charset="-122"/>
                <a:ea typeface="微软雅黑" panose="020B0503020204020204" charset="-122"/>
              </a:rPr>
              <a:t>一键调整模板颜色</a:t>
            </a:r>
            <a:endParaRPr lang="en-US" sz="3200" b="1" dirty="0">
              <a:solidFill>
                <a:schemeClr val="tx1">
                  <a:lumMod val="85000"/>
                  <a:lumOff val="15000"/>
                </a:schemeClr>
              </a:solidFill>
              <a:latin typeface="微软雅黑" panose="020B0503020204020204" charset="-122"/>
              <a:ea typeface="微软雅黑" panose="020B0503020204020204" charset="-122"/>
            </a:endParaRPr>
          </a:p>
        </p:txBody>
      </p:sp>
      <p:pic>
        <p:nvPicPr>
          <p:cNvPr id="2097200" name="图片 9"/>
          <p:cNvPicPr>
            <a:picLocks noChangeAspect="1"/>
          </p:cNvPicPr>
          <p:nvPr userDrawn="1"/>
        </p:nvPicPr>
        <p:blipFill>
          <a:blip r:embed="rId2" cstate="print"/>
          <a:stretch>
            <a:fillRect/>
          </a:stretch>
        </p:blipFill>
        <p:spPr>
          <a:xfrm>
            <a:off x="431800" y="2138895"/>
            <a:ext cx="5295899" cy="3847021"/>
          </a:xfrm>
          <a:prstGeom prst="rect">
            <a:avLst/>
          </a:prstGeom>
          <a:ln>
            <a:solidFill>
              <a:schemeClr val="bg1">
                <a:lumMod val="65000"/>
              </a:schemeClr>
            </a:solidFill>
          </a:ln>
        </p:spPr>
      </p:pic>
      <p:pic>
        <p:nvPicPr>
          <p:cNvPr id="2097201" name="图片 10"/>
          <p:cNvPicPr>
            <a:picLocks noChangeAspect="1"/>
          </p:cNvPicPr>
          <p:nvPr userDrawn="1"/>
        </p:nvPicPr>
        <p:blipFill>
          <a:blip r:embed="rId3" cstate="print"/>
          <a:stretch>
            <a:fillRect/>
          </a:stretch>
        </p:blipFill>
        <p:spPr>
          <a:xfrm>
            <a:off x="6464300" y="2138895"/>
            <a:ext cx="5295900" cy="3847022"/>
          </a:xfrm>
          <a:prstGeom prst="rect">
            <a:avLst/>
          </a:prstGeom>
          <a:ln>
            <a:solidFill>
              <a:schemeClr val="bg1">
                <a:lumMod val="65000"/>
              </a:schemeClr>
            </a:solidFill>
          </a:ln>
        </p:spPr>
      </p:pic>
      <p:sp>
        <p:nvSpPr>
          <p:cNvPr id="1049190" name="文本框 11"/>
          <p:cNvSpPr txBox="1"/>
          <p:nvPr userDrawn="1"/>
        </p:nvSpPr>
        <p:spPr>
          <a:xfrm>
            <a:off x="333477" y="6061002"/>
            <a:ext cx="3183885" cy="276999"/>
          </a:xfrm>
          <a:prstGeom prst="rect">
            <a:avLst/>
          </a:prstGeom>
          <a:noFill/>
        </p:spPr>
        <p:txBody>
          <a:bodyPr wrap="none" rtlCol="0">
            <a:spAutoFit/>
          </a:bodyPr>
          <a:lstStyle/>
          <a:p>
            <a:r>
              <a:rPr lang="en-US" sz="1200" spc="150" dirty="0">
                <a:latin typeface="微软雅黑" panose="020B0503020204020204" charset="-122"/>
                <a:ea typeface="微软雅黑" panose="020B0503020204020204" charset="-122"/>
              </a:rPr>
              <a:t>1.</a:t>
            </a:r>
            <a:r>
              <a:rPr lang="zh-CN" altLang="en-US" sz="1200" spc="150">
                <a:latin typeface="微软雅黑" panose="020B0503020204020204" charset="-122"/>
                <a:ea typeface="微软雅黑" panose="020B0503020204020204" charset="-122"/>
              </a:rPr>
              <a:t> 选择“设计”</a:t>
            </a:r>
            <a:r>
              <a:rPr lang="en-US" altLang="zh-CN" sz="1200" spc="150" dirty="0">
                <a:latin typeface="微软雅黑" panose="020B0503020204020204" charset="-122"/>
                <a:ea typeface="微软雅黑" panose="020B0503020204020204" charset="-122"/>
              </a:rPr>
              <a:t>-</a:t>
            </a:r>
            <a:r>
              <a:rPr lang="zh-CN" altLang="en-US" sz="1200" spc="150">
                <a:latin typeface="微软雅黑" panose="020B0503020204020204" charset="-122"/>
                <a:ea typeface="微软雅黑" panose="020B0503020204020204" charset="-122"/>
              </a:rPr>
              <a:t>“变体”</a:t>
            </a:r>
            <a:r>
              <a:rPr lang="en-US" altLang="zh-CN" sz="1200" spc="150" dirty="0">
                <a:latin typeface="微软雅黑" panose="020B0503020204020204" charset="-122"/>
                <a:ea typeface="微软雅黑" panose="020B0503020204020204" charset="-122"/>
              </a:rPr>
              <a:t>-</a:t>
            </a:r>
            <a:r>
              <a:rPr lang="zh-CN" altLang="en-US" sz="1200" spc="150">
                <a:latin typeface="微软雅黑" panose="020B0503020204020204" charset="-122"/>
                <a:ea typeface="微软雅黑" panose="020B0503020204020204" charset="-122"/>
              </a:rPr>
              <a:t>“颜色”；</a:t>
            </a:r>
            <a:endParaRPr lang="en-US" sz="1200" spc="150" dirty="0">
              <a:latin typeface="微软雅黑" panose="020B0503020204020204" charset="-122"/>
              <a:ea typeface="微软雅黑" panose="020B0503020204020204" charset="-122"/>
            </a:endParaRPr>
          </a:p>
        </p:txBody>
      </p:sp>
      <p:sp>
        <p:nvSpPr>
          <p:cNvPr id="1049191" name="文本框 12"/>
          <p:cNvSpPr txBox="1"/>
          <p:nvPr userDrawn="1"/>
        </p:nvSpPr>
        <p:spPr>
          <a:xfrm>
            <a:off x="6360651" y="6061002"/>
            <a:ext cx="4562467" cy="276999"/>
          </a:xfrm>
          <a:prstGeom prst="rect">
            <a:avLst/>
          </a:prstGeom>
          <a:noFill/>
        </p:spPr>
        <p:txBody>
          <a:bodyPr wrap="none" rtlCol="0">
            <a:spAutoFit/>
          </a:bodyPr>
          <a:lstStyle/>
          <a:p>
            <a:r>
              <a:rPr lang="en-US" sz="1200" spc="150" dirty="0">
                <a:latin typeface="微软雅黑" panose="020B0503020204020204" charset="-122"/>
                <a:ea typeface="微软雅黑" panose="020B0503020204020204" charset="-122"/>
              </a:rPr>
              <a:t>2.</a:t>
            </a:r>
            <a:r>
              <a:rPr lang="zh-CN" altLang="en-US" sz="1200" spc="150">
                <a:latin typeface="微软雅黑" panose="020B0503020204020204" charset="-122"/>
                <a:ea typeface="微软雅黑" panose="020B0503020204020204" charset="-122"/>
              </a:rPr>
              <a:t> 选择你喜欢的颜色搭配，模板一秒调整为你选颜色。</a:t>
            </a:r>
            <a:endParaRPr lang="en-US" sz="1200" spc="150" dirty="0">
              <a:latin typeface="微软雅黑" panose="020B0503020204020204" charset="-122"/>
              <a:ea typeface="微软雅黑" panose="020B0503020204020204" charset="-122"/>
            </a:endParaRPr>
          </a:p>
        </p:txBody>
      </p:sp>
      <p:pic>
        <p:nvPicPr>
          <p:cNvPr id="2097202" name="图片 13"/>
          <p:cNvPicPr>
            <a:picLocks noChangeAspect="1"/>
          </p:cNvPicPr>
          <p:nvPr userDrawn="1"/>
        </p:nvPicPr>
        <p:blipFill>
          <a:blip r:embed="rId4" cstate="print"/>
          <a:stretch>
            <a:fillRect/>
          </a:stretch>
        </p:blipFill>
        <p:spPr>
          <a:xfrm>
            <a:off x="3005928" y="2609333"/>
            <a:ext cx="819667" cy="819667"/>
          </a:xfrm>
          <a:prstGeom prst="rect">
            <a:avLst/>
          </a:prstGeom>
          <a:effectLst>
            <a:outerShdw blurRad="50800" dist="38100" dir="2700000" algn="tl" rotWithShape="0">
              <a:prstClr val="black">
                <a:alpha val="40000"/>
              </a:prstClr>
            </a:outerShdw>
          </a:effectLst>
        </p:spPr>
      </p:pic>
      <p:pic>
        <p:nvPicPr>
          <p:cNvPr id="2097203" name="图片 14"/>
          <p:cNvPicPr>
            <a:picLocks noChangeAspect="1"/>
          </p:cNvPicPr>
          <p:nvPr userDrawn="1"/>
        </p:nvPicPr>
        <p:blipFill>
          <a:blip r:embed="rId4" cstate="print"/>
          <a:stretch>
            <a:fillRect/>
          </a:stretch>
        </p:blipFill>
        <p:spPr>
          <a:xfrm>
            <a:off x="10787853" y="4257158"/>
            <a:ext cx="819667" cy="819667"/>
          </a:xfrm>
          <a:prstGeom prst="rect">
            <a:avLst/>
          </a:prstGeom>
          <a:effectLst>
            <a:outerShdw blurRad="50800" dist="38100" dir="2700000" algn="tl" rotWithShape="0">
              <a:prstClr val="black">
                <a:alpha val="40000"/>
              </a:prstClr>
            </a:outerShdw>
          </a:effec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模板使用技巧 2">
    <p:spTree>
      <p:nvGrpSpPr>
        <p:cNvPr id="1" name=""/>
        <p:cNvGrpSpPr/>
        <p:nvPr/>
      </p:nvGrpSpPr>
      <p:grpSpPr>
        <a:xfrm>
          <a:off x="0" y="0"/>
          <a:ext cx="0" cy="0"/>
          <a:chOff x="0" y="0"/>
          <a:chExt cx="0" cy="0"/>
        </a:xfrm>
      </p:grpSpPr>
      <p:sp>
        <p:nvSpPr>
          <p:cNvPr id="1049179" name="矩形 2"/>
          <p:cNvSpPr/>
          <p:nvPr userDrawn="1"/>
        </p:nvSpPr>
        <p:spPr>
          <a:xfrm>
            <a:off x="440603" y="759873"/>
            <a:ext cx="1750800" cy="369332"/>
          </a:xfrm>
          <a:prstGeom prst="rect">
            <a:avLst/>
          </a:prstGeom>
        </p:spPr>
        <p:txBody>
          <a:bodyPr wrap="none">
            <a:spAutoFit/>
          </a:bodyPr>
          <a:lstStyle/>
          <a:p>
            <a:pPr defTabSz="609600"/>
            <a:r>
              <a:rPr lang="zh-CN" altLang="en-US" sz="1800">
                <a:solidFill>
                  <a:schemeClr val="tx1">
                    <a:lumMod val="75000"/>
                    <a:lumOff val="25000"/>
                  </a:schemeClr>
                </a:solidFill>
                <a:latin typeface="Segoe UI Light" panose="020B0502040204020203"/>
                <a:ea typeface="微软雅黑" panose="020B0503020204020204" charset="-122"/>
                <a:cs typeface="Segoe UI Light" panose="020B0502040204020203"/>
              </a:rPr>
              <a:t>模板使用技巧</a:t>
            </a:r>
            <a:r>
              <a:rPr lang="en-US" altLang="zh-CN" sz="1800" dirty="0">
                <a:solidFill>
                  <a:schemeClr val="tx1">
                    <a:lumMod val="75000"/>
                    <a:lumOff val="25000"/>
                  </a:schemeClr>
                </a:solidFill>
                <a:latin typeface="Segoe UI Light" panose="020B0502040204020203"/>
                <a:ea typeface="微软雅黑" panose="020B0503020204020204" charset="-122"/>
                <a:cs typeface="Segoe UI Light" panose="020B0502040204020203"/>
              </a:rPr>
              <a:t> 2</a:t>
            </a:r>
            <a:endParaRPr lang="zh-CN" altLang="en-US" sz="1800" dirty="0">
              <a:solidFill>
                <a:schemeClr val="tx1">
                  <a:lumMod val="75000"/>
                  <a:lumOff val="25000"/>
                </a:schemeClr>
              </a:solidFill>
              <a:latin typeface="Segoe UI Light" panose="020B0502040204020203"/>
              <a:ea typeface="微软雅黑" panose="020B0503020204020204" charset="-122"/>
              <a:cs typeface="Segoe UI Light" panose="020B0502040204020203"/>
            </a:endParaRPr>
          </a:p>
        </p:txBody>
      </p:sp>
      <p:sp>
        <p:nvSpPr>
          <p:cNvPr id="1049180" name="矩形 3"/>
          <p:cNvSpPr/>
          <p:nvPr userDrawn="1"/>
        </p:nvSpPr>
        <p:spPr>
          <a:xfrm>
            <a:off x="440603" y="182445"/>
            <a:ext cx="777777" cy="246221"/>
          </a:xfrm>
          <a:prstGeom prst="rect">
            <a:avLst/>
          </a:prstGeom>
        </p:spPr>
        <p:txBody>
          <a:bodyPr wrap="none">
            <a:spAutoFit/>
          </a:bodyPr>
          <a:lstStyle/>
          <a:p>
            <a:pPr defTabSz="609600"/>
            <a:r>
              <a:rPr kumimoji="1" lang="en-US" altLang="zh-CN" sz="1000" dirty="0">
                <a:solidFill>
                  <a:schemeClr val="tx1">
                    <a:lumMod val="75000"/>
                    <a:lumOff val="25000"/>
                  </a:schemeClr>
                </a:solidFill>
                <a:latin typeface="Segoe UI Light" panose="020B0502040204020203"/>
                <a:ea typeface="微软雅黑" panose="020B0503020204020204" charset="-122"/>
                <a:cs typeface="Segoe UI Light" panose="020B0502040204020203"/>
              </a:rPr>
              <a:t>OfficePLUS</a:t>
            </a:r>
            <a:endParaRPr lang="zh-CN" altLang="en-US" sz="1000" dirty="0">
              <a:solidFill>
                <a:schemeClr val="tx1">
                  <a:lumMod val="75000"/>
                  <a:lumOff val="25000"/>
                </a:schemeClr>
              </a:solidFill>
              <a:latin typeface="Segoe UI Light" panose="020B0502040204020203"/>
              <a:ea typeface="微软雅黑" panose="020B0503020204020204" charset="-122"/>
              <a:cs typeface="Segoe UI Light" panose="020B0502040204020203"/>
            </a:endParaRPr>
          </a:p>
        </p:txBody>
      </p:sp>
      <p:pic>
        <p:nvPicPr>
          <p:cNvPr id="2097195" name="图片 4"/>
          <p:cNvPicPr>
            <a:picLocks noChangeAspect="1"/>
          </p:cNvPicPr>
          <p:nvPr userDrawn="1"/>
        </p:nvPicPr>
        <p:blipFill>
          <a:blip r:embed="rId2" cstate="print"/>
          <a:stretch>
            <a:fillRect/>
          </a:stretch>
        </p:blipFill>
        <p:spPr>
          <a:xfrm>
            <a:off x="431800" y="2138895"/>
            <a:ext cx="5295899" cy="3847021"/>
          </a:xfrm>
          <a:prstGeom prst="rect">
            <a:avLst/>
          </a:prstGeom>
          <a:ln>
            <a:solidFill>
              <a:schemeClr val="bg1">
                <a:lumMod val="65000"/>
              </a:schemeClr>
            </a:solidFill>
          </a:ln>
        </p:spPr>
      </p:pic>
      <p:pic>
        <p:nvPicPr>
          <p:cNvPr id="2097196" name="图片 5"/>
          <p:cNvPicPr>
            <a:picLocks noChangeAspect="1"/>
          </p:cNvPicPr>
          <p:nvPr userDrawn="1"/>
        </p:nvPicPr>
        <p:blipFill>
          <a:blip r:embed="rId3" cstate="print"/>
          <a:stretch>
            <a:fillRect/>
          </a:stretch>
        </p:blipFill>
        <p:spPr>
          <a:xfrm>
            <a:off x="6464301" y="2138895"/>
            <a:ext cx="5295900" cy="3847022"/>
          </a:xfrm>
          <a:prstGeom prst="rect">
            <a:avLst/>
          </a:prstGeom>
          <a:ln>
            <a:solidFill>
              <a:schemeClr val="bg1">
                <a:lumMod val="65000"/>
              </a:schemeClr>
            </a:solidFill>
          </a:ln>
        </p:spPr>
      </p:pic>
      <p:sp>
        <p:nvSpPr>
          <p:cNvPr id="1049181" name="文本框 6"/>
          <p:cNvSpPr txBox="1"/>
          <p:nvPr userDrawn="1"/>
        </p:nvSpPr>
        <p:spPr>
          <a:xfrm>
            <a:off x="431800" y="1174234"/>
            <a:ext cx="3467616" cy="584775"/>
          </a:xfrm>
          <a:prstGeom prst="rect">
            <a:avLst/>
          </a:prstGeom>
          <a:noFill/>
        </p:spPr>
        <p:txBody>
          <a:bodyPr wrap="none" rtlCol="0">
            <a:spAutoFit/>
          </a:bodyPr>
          <a:lstStyle/>
          <a:p>
            <a:r>
              <a:rPr lang="zh-CN" altLang="en-US" sz="3200" b="1">
                <a:solidFill>
                  <a:schemeClr val="tx1">
                    <a:lumMod val="85000"/>
                    <a:lumOff val="15000"/>
                  </a:schemeClr>
                </a:solidFill>
                <a:latin typeface="微软雅黑" panose="020B0503020204020204" charset="-122"/>
                <a:ea typeface="微软雅黑" panose="020B0503020204020204" charset="-122"/>
              </a:rPr>
              <a:t>随时添加模板样式</a:t>
            </a:r>
            <a:endParaRPr lang="en-US" sz="3200" b="1" dirty="0">
              <a:solidFill>
                <a:schemeClr val="tx1">
                  <a:lumMod val="85000"/>
                  <a:lumOff val="15000"/>
                </a:schemeClr>
              </a:solidFill>
              <a:latin typeface="微软雅黑" panose="020B0503020204020204" charset="-122"/>
              <a:ea typeface="微软雅黑" panose="020B0503020204020204" charset="-122"/>
            </a:endParaRPr>
          </a:p>
        </p:txBody>
      </p:sp>
      <p:sp>
        <p:nvSpPr>
          <p:cNvPr id="1049182" name="文本框 7"/>
          <p:cNvSpPr txBox="1"/>
          <p:nvPr userDrawn="1"/>
        </p:nvSpPr>
        <p:spPr>
          <a:xfrm>
            <a:off x="333477" y="6061002"/>
            <a:ext cx="3010761" cy="276999"/>
          </a:xfrm>
          <a:prstGeom prst="rect">
            <a:avLst/>
          </a:prstGeom>
          <a:noFill/>
        </p:spPr>
        <p:txBody>
          <a:bodyPr wrap="none" rtlCol="0">
            <a:spAutoFit/>
          </a:bodyPr>
          <a:lstStyle/>
          <a:p>
            <a:r>
              <a:rPr lang="en-US" sz="1200" spc="150" dirty="0">
                <a:latin typeface="微软雅黑" panose="020B0503020204020204" charset="-122"/>
                <a:ea typeface="微软雅黑" panose="020B0503020204020204" charset="-122"/>
              </a:rPr>
              <a:t>1.</a:t>
            </a:r>
            <a:r>
              <a:rPr lang="zh-CN" altLang="en-US" sz="1200" spc="150">
                <a:latin typeface="微软雅黑" panose="020B0503020204020204" charset="-122"/>
                <a:ea typeface="微软雅黑" panose="020B0503020204020204" charset="-122"/>
              </a:rPr>
              <a:t> 选择“开始”</a:t>
            </a:r>
            <a:r>
              <a:rPr lang="en-US" altLang="zh-CN" sz="1200" spc="150" dirty="0">
                <a:latin typeface="微软雅黑" panose="020B0503020204020204" charset="-122"/>
                <a:ea typeface="微软雅黑" panose="020B0503020204020204" charset="-122"/>
              </a:rPr>
              <a:t>-</a:t>
            </a:r>
            <a:r>
              <a:rPr lang="zh-CN" altLang="en-US" sz="1200" spc="150">
                <a:latin typeface="微软雅黑" panose="020B0503020204020204" charset="-122"/>
                <a:ea typeface="微软雅黑" panose="020B0503020204020204" charset="-122"/>
              </a:rPr>
              <a:t>“新建幻灯片”；</a:t>
            </a:r>
            <a:endParaRPr lang="en-US" sz="1200" spc="150" dirty="0">
              <a:latin typeface="微软雅黑" panose="020B0503020204020204" charset="-122"/>
              <a:ea typeface="微软雅黑" panose="020B0503020204020204" charset="-122"/>
            </a:endParaRPr>
          </a:p>
        </p:txBody>
      </p:sp>
      <p:sp>
        <p:nvSpPr>
          <p:cNvPr id="1049183" name="文本框 8"/>
          <p:cNvSpPr txBox="1"/>
          <p:nvPr userDrawn="1"/>
        </p:nvSpPr>
        <p:spPr>
          <a:xfrm>
            <a:off x="6360651" y="6061002"/>
            <a:ext cx="5256567" cy="276999"/>
          </a:xfrm>
          <a:prstGeom prst="rect">
            <a:avLst/>
          </a:prstGeom>
          <a:noFill/>
        </p:spPr>
        <p:txBody>
          <a:bodyPr wrap="none" rtlCol="0">
            <a:spAutoFit/>
          </a:bodyPr>
          <a:lstStyle/>
          <a:p>
            <a:r>
              <a:rPr lang="en-US" sz="1200" spc="150" dirty="0">
                <a:latin typeface="微软雅黑" panose="020B0503020204020204" charset="-122"/>
                <a:ea typeface="微软雅黑" panose="020B0503020204020204" charset="-122"/>
              </a:rPr>
              <a:t>2.</a:t>
            </a:r>
            <a:r>
              <a:rPr lang="zh-CN" altLang="en-US" sz="1200" spc="150">
                <a:latin typeface="微软雅黑" panose="020B0503020204020204" charset="-122"/>
                <a:ea typeface="微软雅黑" panose="020B0503020204020204" charset="-122"/>
              </a:rPr>
              <a:t> 选择你需要的页面，如封面页，目录页，副标题页，内容页等</a:t>
            </a:r>
            <a:r>
              <a:rPr lang="en-US" altLang="zh-CN" sz="1200" spc="150" dirty="0">
                <a:latin typeface="微软雅黑" panose="020B0503020204020204" charset="-122"/>
                <a:ea typeface="微软雅黑" panose="020B0503020204020204" charset="-122"/>
              </a:rPr>
              <a:t>…</a:t>
            </a:r>
            <a:endParaRPr lang="en-US" sz="1200" spc="150" dirty="0">
              <a:latin typeface="微软雅黑" panose="020B0503020204020204" charset="-122"/>
              <a:ea typeface="微软雅黑" panose="020B0503020204020204" charset="-122"/>
            </a:endParaRPr>
          </a:p>
        </p:txBody>
      </p:sp>
      <p:pic>
        <p:nvPicPr>
          <p:cNvPr id="2097197" name="图片 9"/>
          <p:cNvPicPr>
            <a:picLocks noChangeAspect="1"/>
          </p:cNvPicPr>
          <p:nvPr userDrawn="1"/>
        </p:nvPicPr>
        <p:blipFill>
          <a:blip r:embed="rId4" cstate="print"/>
          <a:stretch>
            <a:fillRect/>
          </a:stretch>
        </p:blipFill>
        <p:spPr>
          <a:xfrm>
            <a:off x="700878" y="2428358"/>
            <a:ext cx="819667" cy="819667"/>
          </a:xfrm>
          <a:prstGeom prst="rect">
            <a:avLst/>
          </a:prstGeom>
          <a:effectLst>
            <a:outerShdw blurRad="50800" dist="38100" dir="2700000" algn="tl" rotWithShape="0">
              <a:prstClr val="black">
                <a:alpha val="40000"/>
              </a:prstClr>
            </a:outerShdw>
          </a:effec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关注微软Office文档">
    <p:spTree>
      <p:nvGrpSpPr>
        <p:cNvPr id="1" name=""/>
        <p:cNvGrpSpPr/>
        <p:nvPr/>
      </p:nvGrpSpPr>
      <p:grpSpPr>
        <a:xfrm>
          <a:off x="0" y="0"/>
          <a:ext cx="0" cy="0"/>
          <a:chOff x="0" y="0"/>
          <a:chExt cx="0" cy="0"/>
        </a:xfrm>
      </p:grpSpPr>
      <p:sp>
        <p:nvSpPr>
          <p:cNvPr id="1049184" name="矩形 2"/>
          <p:cNvSpPr/>
          <p:nvPr userDrawn="1"/>
        </p:nvSpPr>
        <p:spPr>
          <a:xfrm>
            <a:off x="0" y="3429000"/>
            <a:ext cx="12192000" cy="3429000"/>
          </a:xfrm>
          <a:prstGeom prst="rect">
            <a:avLst/>
          </a:prstGeom>
          <a:solidFill>
            <a:srgbClr val="E73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charset="-122"/>
              <a:ea typeface="微软雅黑" panose="020B0503020204020204" charset="-122"/>
            </a:endParaRPr>
          </a:p>
        </p:txBody>
      </p:sp>
      <p:sp>
        <p:nvSpPr>
          <p:cNvPr id="1049185" name="矩形: 圆角 3"/>
          <p:cNvSpPr/>
          <p:nvPr userDrawn="1"/>
        </p:nvSpPr>
        <p:spPr>
          <a:xfrm>
            <a:off x="1079465" y="1527629"/>
            <a:ext cx="3802742" cy="3802742"/>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charset="-122"/>
              <a:ea typeface="微软雅黑" panose="020B0503020204020204" charset="-122"/>
            </a:endParaRPr>
          </a:p>
        </p:txBody>
      </p:sp>
      <p:pic>
        <p:nvPicPr>
          <p:cNvPr id="2097198" name="图片 4" descr="图片包含 纵横字谜, 文字  已生成极高可信度的说明"/>
          <p:cNvPicPr>
            <a:picLocks noChangeAspect="1"/>
          </p:cNvPicPr>
          <p:nvPr userDrawn="1"/>
        </p:nvPicPr>
        <p:blipFill>
          <a:blip r:embed="rId2" cstate="print">
            <a:clrChange>
              <a:clrFrom>
                <a:srgbClr val="FFFFFF"/>
              </a:clrFrom>
              <a:clrTo>
                <a:srgbClr val="FFFFFF">
                  <a:alpha val="0"/>
                </a:srgbClr>
              </a:clrTo>
            </a:clrChange>
          </a:blip>
          <a:stretch>
            <a:fillRect/>
          </a:stretch>
        </p:blipFill>
        <p:spPr>
          <a:xfrm>
            <a:off x="1308065" y="1756229"/>
            <a:ext cx="3345542" cy="3345542"/>
          </a:xfrm>
          <a:prstGeom prst="rect">
            <a:avLst/>
          </a:prstGeom>
        </p:spPr>
      </p:pic>
      <p:sp>
        <p:nvSpPr>
          <p:cNvPr id="1049186" name="文本框 5"/>
          <p:cNvSpPr txBox="1"/>
          <p:nvPr userDrawn="1"/>
        </p:nvSpPr>
        <p:spPr>
          <a:xfrm>
            <a:off x="5239657" y="1566506"/>
            <a:ext cx="6013185" cy="3549241"/>
          </a:xfrm>
          <a:prstGeom prst="rect">
            <a:avLst/>
          </a:prstGeom>
          <a:noFill/>
        </p:spPr>
        <p:txBody>
          <a:bodyPr wrap="none" rtlCol="0">
            <a:spAutoFit/>
          </a:bodyPr>
          <a:lstStyle/>
          <a:p>
            <a:pPr>
              <a:lnSpc>
                <a:spcPct val="150000"/>
              </a:lnSpc>
              <a:spcBef>
                <a:spcPts val="600"/>
              </a:spcBef>
            </a:pPr>
            <a:r>
              <a:rPr lang="zh-CN" altLang="en-US" sz="3600" b="1" kern="0">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办公模板更新</a:t>
            </a:r>
            <a:endParaRPr lang="en-US" altLang="zh-CN" sz="3600" b="1" kern="0" dirty="0">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a:p>
            <a:pPr>
              <a:lnSpc>
                <a:spcPct val="150000"/>
              </a:lnSpc>
              <a:spcBef>
                <a:spcPts val="600"/>
              </a:spcBef>
            </a:pPr>
            <a:r>
              <a:rPr lang="zh-CN" altLang="en-US" sz="3600" b="1" kern="0">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微软</a:t>
            </a:r>
            <a:endParaRPr lang="en-US" altLang="zh-CN" sz="3600" b="1" kern="0" dirty="0">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a:p>
            <a:pPr>
              <a:lnSpc>
                <a:spcPct val="150000"/>
              </a:lnSpc>
              <a:spcBef>
                <a:spcPts val="600"/>
              </a:spcBef>
            </a:pPr>
            <a:r>
              <a:rPr lang="zh-CN" altLang="en-US" sz="3600" b="1" ker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微信扫码关注</a:t>
            </a:r>
            <a:endParaRPr lang="en-US" altLang="zh-CN" sz="3600" b="1" kern="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a:p>
            <a:pPr>
              <a:lnSpc>
                <a:spcPct val="150000"/>
              </a:lnSpc>
              <a:spcBef>
                <a:spcPts val="600"/>
              </a:spcBef>
            </a:pPr>
            <a:r>
              <a:rPr lang="zh-CN" altLang="en-US" sz="3600" b="1" ker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 微软</a:t>
            </a:r>
            <a:r>
              <a:rPr lang="en-US" altLang="zh-CN" sz="3600" b="1" kern="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Office</a:t>
            </a:r>
            <a:r>
              <a:rPr lang="zh-CN" altLang="en-US" sz="3600" b="1" ker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文档 」服务号</a:t>
            </a:r>
            <a:endParaRPr lang="en-US" altLang="zh-CN" sz="3600" b="1" kern="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p:txBody>
      </p:sp>
      <p:pic>
        <p:nvPicPr>
          <p:cNvPr id="2097199" name="图片 6">
            <a:hlinkClick r:id="rId3"/>
          </p:cNvPr>
          <p:cNvPicPr>
            <a:picLocks noChangeAspect="1"/>
          </p:cNvPicPr>
          <p:nvPr userDrawn="1"/>
        </p:nvPicPr>
        <p:blipFill>
          <a:blip r:embed="rId4" cstate="print"/>
          <a:stretch>
            <a:fillRect/>
          </a:stretch>
        </p:blipFill>
        <p:spPr>
          <a:xfrm>
            <a:off x="5239657" y="6345797"/>
            <a:ext cx="1712686" cy="226074"/>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微软黑科技">
    <p:spTree>
      <p:nvGrpSpPr>
        <p:cNvPr id="1" name=""/>
        <p:cNvGrpSpPr/>
        <p:nvPr/>
      </p:nvGrpSpPr>
      <p:grpSpPr>
        <a:xfrm>
          <a:off x="0" y="0"/>
          <a:ext cx="0" cy="0"/>
          <a:chOff x="0" y="0"/>
          <a:chExt cx="0" cy="0"/>
        </a:xfrm>
      </p:grpSpPr>
      <p:cxnSp>
        <p:nvCxnSpPr>
          <p:cNvPr id="3145801" name="直接连接符 3"/>
          <p:cNvCxnSpPr/>
          <p:nvPr userDrawn="1"/>
        </p:nvCxnSpPr>
        <p:spPr>
          <a:xfrm>
            <a:off x="0" y="657288"/>
            <a:ext cx="12192000" cy="0"/>
          </a:xfrm>
          <a:prstGeom prst="line">
            <a:avLst/>
          </a:prstGeom>
          <a:ln>
            <a:solidFill>
              <a:srgbClr val="E73A1C"/>
            </a:solidFill>
          </a:ln>
        </p:spPr>
        <p:style>
          <a:lnRef idx="1">
            <a:schemeClr val="accent1"/>
          </a:lnRef>
          <a:fillRef idx="0">
            <a:schemeClr val="accent1"/>
          </a:fillRef>
          <a:effectRef idx="0">
            <a:schemeClr val="accent1"/>
          </a:effectRef>
          <a:fontRef idx="minor">
            <a:schemeClr val="tx1"/>
          </a:fontRef>
        </p:style>
      </p:cxnSp>
      <p:sp>
        <p:nvSpPr>
          <p:cNvPr id="1049171" name="矩形 5"/>
          <p:cNvSpPr/>
          <p:nvPr userDrawn="1"/>
        </p:nvSpPr>
        <p:spPr>
          <a:xfrm>
            <a:off x="0" y="3091547"/>
            <a:ext cx="12192000" cy="3766453"/>
          </a:xfrm>
          <a:prstGeom prst="rect">
            <a:avLst/>
          </a:prstGeom>
          <a:solidFill>
            <a:srgbClr val="E73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charset="-122"/>
              <a:ea typeface="微软雅黑" panose="020B0503020204020204" charset="-122"/>
            </a:endParaRPr>
          </a:p>
        </p:txBody>
      </p:sp>
      <p:sp>
        <p:nvSpPr>
          <p:cNvPr id="1049172" name="矩形: 圆角 7"/>
          <p:cNvSpPr/>
          <p:nvPr userDrawn="1"/>
        </p:nvSpPr>
        <p:spPr>
          <a:xfrm>
            <a:off x="621395" y="1362836"/>
            <a:ext cx="3462340" cy="3462340"/>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charset="-122"/>
              <a:ea typeface="微软雅黑" panose="020B0503020204020204" charset="-122"/>
            </a:endParaRPr>
          </a:p>
        </p:txBody>
      </p:sp>
      <p:sp>
        <p:nvSpPr>
          <p:cNvPr id="1049173" name="矩形: 圆角 8"/>
          <p:cNvSpPr/>
          <p:nvPr userDrawn="1"/>
        </p:nvSpPr>
        <p:spPr>
          <a:xfrm>
            <a:off x="4374467" y="1362836"/>
            <a:ext cx="3462340" cy="3462340"/>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charset="-122"/>
              <a:ea typeface="微软雅黑" panose="020B0503020204020204" charset="-122"/>
            </a:endParaRPr>
          </a:p>
        </p:txBody>
      </p:sp>
      <p:sp>
        <p:nvSpPr>
          <p:cNvPr id="1049174" name="文本框 9"/>
          <p:cNvSpPr txBox="1"/>
          <p:nvPr userDrawn="1"/>
        </p:nvSpPr>
        <p:spPr>
          <a:xfrm>
            <a:off x="1656327" y="286129"/>
            <a:ext cx="8879354" cy="670120"/>
          </a:xfrm>
          <a:prstGeom prst="rect">
            <a:avLst/>
          </a:prstGeom>
          <a:solidFill>
            <a:schemeClr val="bg1"/>
          </a:solidFill>
        </p:spPr>
        <p:txBody>
          <a:bodyPr wrap="none" rtlCol="0">
            <a:spAutoFit/>
          </a:bodyPr>
          <a:lstStyle/>
          <a:p>
            <a:pPr algn="ctr">
              <a:lnSpc>
                <a:spcPct val="130000"/>
              </a:lnSpc>
              <a:spcBef>
                <a:spcPts val="600"/>
              </a:spcBef>
            </a:pPr>
            <a:r>
              <a:rPr lang="zh-CN" altLang="en-US" sz="3200" b="1" kern="0">
                <a:latin typeface="微软雅黑" panose="020B0503020204020204" charset="-122"/>
                <a:ea typeface="微软雅黑" panose="020B0503020204020204" charset="-122"/>
                <a:cs typeface="+mn-ea"/>
                <a:sym typeface="+mn-lt"/>
              </a:rPr>
              <a:t> 微信扫描小程序码，使用微软移动办公黑科技 </a:t>
            </a:r>
            <a:endParaRPr lang="en-US" sz="3200" b="1" kern="0" dirty="0">
              <a:latin typeface="微软雅黑" panose="020B0503020204020204" charset="-122"/>
              <a:ea typeface="微软雅黑" panose="020B0503020204020204" charset="-122"/>
              <a:cs typeface="+mn-ea"/>
              <a:sym typeface="+mn-lt"/>
            </a:endParaRPr>
          </a:p>
        </p:txBody>
      </p:sp>
      <p:cxnSp>
        <p:nvCxnSpPr>
          <p:cNvPr id="3145802" name="直接连接符 10"/>
          <p:cNvCxnSpPr/>
          <p:nvPr userDrawn="1"/>
        </p:nvCxnSpPr>
        <p:spPr>
          <a:xfrm flipH="1">
            <a:off x="1523089" y="369629"/>
            <a:ext cx="266460" cy="622048"/>
          </a:xfrm>
          <a:prstGeom prst="line">
            <a:avLst/>
          </a:prstGeom>
          <a:ln>
            <a:solidFill>
              <a:srgbClr val="E73A1C"/>
            </a:solidFill>
          </a:ln>
        </p:spPr>
        <p:style>
          <a:lnRef idx="1">
            <a:schemeClr val="accent1"/>
          </a:lnRef>
          <a:fillRef idx="0">
            <a:schemeClr val="accent1"/>
          </a:fillRef>
          <a:effectRef idx="0">
            <a:schemeClr val="accent1"/>
          </a:effectRef>
          <a:fontRef idx="minor">
            <a:schemeClr val="tx1"/>
          </a:fontRef>
        </p:style>
      </p:cxnSp>
      <p:cxnSp>
        <p:nvCxnSpPr>
          <p:cNvPr id="3145803" name="直接连接符 11"/>
          <p:cNvCxnSpPr/>
          <p:nvPr userDrawn="1"/>
        </p:nvCxnSpPr>
        <p:spPr>
          <a:xfrm flipH="1">
            <a:off x="10402443" y="369629"/>
            <a:ext cx="266460" cy="622048"/>
          </a:xfrm>
          <a:prstGeom prst="line">
            <a:avLst/>
          </a:prstGeom>
          <a:ln>
            <a:solidFill>
              <a:srgbClr val="E73A1C"/>
            </a:solidFill>
          </a:ln>
        </p:spPr>
        <p:style>
          <a:lnRef idx="1">
            <a:schemeClr val="accent1"/>
          </a:lnRef>
          <a:fillRef idx="0">
            <a:schemeClr val="accent1"/>
          </a:fillRef>
          <a:effectRef idx="0">
            <a:schemeClr val="accent1"/>
          </a:effectRef>
          <a:fontRef idx="minor">
            <a:schemeClr val="tx1"/>
          </a:fontRef>
        </p:style>
      </p:cxnSp>
      <p:sp>
        <p:nvSpPr>
          <p:cNvPr id="1049175" name="矩形: 圆角 12"/>
          <p:cNvSpPr/>
          <p:nvPr userDrawn="1"/>
        </p:nvSpPr>
        <p:spPr>
          <a:xfrm>
            <a:off x="8159751" y="1362836"/>
            <a:ext cx="3462340" cy="3462340"/>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charset="-122"/>
              <a:ea typeface="微软雅黑" panose="020B0503020204020204" charset="-122"/>
            </a:endParaRPr>
          </a:p>
        </p:txBody>
      </p:sp>
      <p:sp>
        <p:nvSpPr>
          <p:cNvPr id="1049176" name="文本框 16"/>
          <p:cNvSpPr txBox="1"/>
          <p:nvPr userDrawn="1"/>
        </p:nvSpPr>
        <p:spPr>
          <a:xfrm>
            <a:off x="987447" y="5138740"/>
            <a:ext cx="2730235" cy="907428"/>
          </a:xfrm>
          <a:prstGeom prst="rect">
            <a:avLst/>
          </a:prstGeom>
          <a:noFill/>
        </p:spPr>
        <p:txBody>
          <a:bodyPr wrap="none" rtlCol="0">
            <a:spAutoFit/>
          </a:bodyPr>
          <a:lstStyle/>
          <a:p>
            <a:pPr algn="ctr">
              <a:lnSpc>
                <a:spcPct val="140000"/>
              </a:lnSpc>
            </a:pPr>
            <a:r>
              <a:rPr lang="zh-CN" altLang="en-US" sz="2000" kern="0" dirty="0">
                <a:solidFill>
                  <a:schemeClr val="bg1">
                    <a:alpha val="77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在微信访问</a:t>
            </a:r>
            <a:r>
              <a:rPr lang="en-US" altLang="zh-CN" sz="2000" kern="0" dirty="0" err="1">
                <a:solidFill>
                  <a:schemeClr val="bg1">
                    <a:alpha val="77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OneDrive</a:t>
            </a:r>
            <a:endParaRPr lang="en-US" altLang="zh-CN" sz="2000" kern="0" dirty="0">
              <a:solidFill>
                <a:schemeClr val="bg1">
                  <a:alpha val="77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a:p>
            <a:pPr algn="ctr">
              <a:lnSpc>
                <a:spcPct val="140000"/>
              </a:lnSpc>
            </a:pPr>
            <a:r>
              <a:rPr lang="zh-CN" altLang="en-US" sz="2000" b="1" kern="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 「 微软</a:t>
            </a:r>
            <a:r>
              <a:rPr lang="en-US" altLang="zh-CN" sz="2000" b="1" kern="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Office</a:t>
            </a:r>
            <a:r>
              <a:rPr lang="zh-CN" altLang="en-US" sz="2000" b="1" kern="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文档 」</a:t>
            </a:r>
            <a:endParaRPr lang="en-US" sz="2000" b="1" kern="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p:txBody>
      </p:sp>
      <p:sp>
        <p:nvSpPr>
          <p:cNvPr id="1049177" name="文本框 17"/>
          <p:cNvSpPr txBox="1"/>
          <p:nvPr userDrawn="1"/>
        </p:nvSpPr>
        <p:spPr>
          <a:xfrm>
            <a:off x="4862328" y="5138740"/>
            <a:ext cx="2467342" cy="907428"/>
          </a:xfrm>
          <a:prstGeom prst="rect">
            <a:avLst/>
          </a:prstGeom>
          <a:noFill/>
        </p:spPr>
        <p:txBody>
          <a:bodyPr wrap="none" rtlCol="0">
            <a:spAutoFit/>
          </a:bodyPr>
          <a:lstStyle/>
          <a:p>
            <a:pPr algn="ctr">
              <a:lnSpc>
                <a:spcPct val="140000"/>
              </a:lnSpc>
            </a:pPr>
            <a:r>
              <a:rPr lang="zh-CN" altLang="en-US" sz="2000" kern="0">
                <a:solidFill>
                  <a:schemeClr val="bg1">
                    <a:alpha val="77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让你的文档会说话</a:t>
            </a:r>
            <a:endParaRPr lang="en-US" altLang="zh-CN" sz="2000" kern="0">
              <a:solidFill>
                <a:schemeClr val="bg1">
                  <a:alpha val="77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a:p>
            <a:pPr algn="ctr">
              <a:lnSpc>
                <a:spcPct val="140000"/>
              </a:lnSpc>
            </a:pPr>
            <a:r>
              <a:rPr lang="zh-CN" altLang="en-US" sz="2000" b="1" ker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 「 微软听听文档 」</a:t>
            </a:r>
            <a:endParaRPr lang="zh-CN" altLang="en-US" sz="2000" b="1" ker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p:txBody>
      </p:sp>
      <p:sp>
        <p:nvSpPr>
          <p:cNvPr id="1049178" name="文本框 18"/>
          <p:cNvSpPr txBox="1"/>
          <p:nvPr userDrawn="1"/>
        </p:nvSpPr>
        <p:spPr>
          <a:xfrm>
            <a:off x="8644425" y="5138740"/>
            <a:ext cx="2492990" cy="907428"/>
          </a:xfrm>
          <a:prstGeom prst="rect">
            <a:avLst/>
          </a:prstGeom>
          <a:noFill/>
        </p:spPr>
        <p:txBody>
          <a:bodyPr wrap="none" rtlCol="0">
            <a:spAutoFit/>
          </a:bodyPr>
          <a:lstStyle/>
          <a:p>
            <a:pPr algn="ctr">
              <a:lnSpc>
                <a:spcPct val="140000"/>
              </a:lnSpc>
            </a:pPr>
            <a:r>
              <a:rPr lang="zh-CN" altLang="en-US" sz="2000" kern="0">
                <a:solidFill>
                  <a:schemeClr val="bg1">
                    <a:alpha val="77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你的文档创作小助手</a:t>
            </a:r>
            <a:endParaRPr lang="en-US" altLang="zh-CN" sz="2000" kern="0">
              <a:solidFill>
                <a:schemeClr val="bg1">
                  <a:alpha val="77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a:p>
            <a:pPr algn="ctr">
              <a:lnSpc>
                <a:spcPct val="140000"/>
              </a:lnSpc>
            </a:pPr>
            <a:r>
              <a:rPr lang="zh-CN" altLang="en-US" sz="2000" b="1" ker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 「 微软</a:t>
            </a:r>
            <a:r>
              <a:rPr lang="en-US" altLang="zh-CN" sz="2000" b="1" ker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AI</a:t>
            </a:r>
            <a:r>
              <a:rPr lang="zh-CN" altLang="en-US" sz="2000" b="1" ker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识图 」</a:t>
            </a:r>
            <a:endParaRPr lang="zh-CN" altLang="en-US" sz="2000" b="1" ker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p:txBody>
      </p:sp>
      <p:cxnSp>
        <p:nvCxnSpPr>
          <p:cNvPr id="3145804" name="直接连接符 19"/>
          <p:cNvCxnSpPr/>
          <p:nvPr userDrawn="1"/>
        </p:nvCxnSpPr>
        <p:spPr>
          <a:xfrm>
            <a:off x="4198035" y="5330650"/>
            <a:ext cx="0" cy="65314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145805" name="直接连接符 20"/>
          <p:cNvCxnSpPr/>
          <p:nvPr userDrawn="1"/>
        </p:nvCxnSpPr>
        <p:spPr>
          <a:xfrm>
            <a:off x="7976215" y="5330650"/>
            <a:ext cx="0" cy="65314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2097191" name="图片 21">
            <a:hlinkClick r:id="rId2"/>
          </p:cNvPr>
          <p:cNvPicPr>
            <a:picLocks noChangeAspect="1"/>
          </p:cNvPicPr>
          <p:nvPr userDrawn="1"/>
        </p:nvPicPr>
        <p:blipFill>
          <a:blip r:embed="rId3" cstate="print"/>
          <a:stretch>
            <a:fillRect/>
          </a:stretch>
        </p:blipFill>
        <p:spPr>
          <a:xfrm>
            <a:off x="5239657" y="6345797"/>
            <a:ext cx="1712686" cy="226074"/>
          </a:xfrm>
          <a:prstGeom prst="rect">
            <a:avLst/>
          </a:prstGeom>
        </p:spPr>
      </p:pic>
      <p:pic>
        <p:nvPicPr>
          <p:cNvPr id="2097192" name="图片 2"/>
          <p:cNvPicPr>
            <a:picLocks noChangeAspect="1"/>
          </p:cNvPicPr>
          <p:nvPr userDrawn="1"/>
        </p:nvPicPr>
        <p:blipFill>
          <a:blip r:embed="rId4" cstate="print">
            <a:clrChange>
              <a:clrFrom>
                <a:srgbClr val="FFFFFF"/>
              </a:clrFrom>
              <a:clrTo>
                <a:srgbClr val="FFFFFF">
                  <a:alpha val="0"/>
                </a:srgbClr>
              </a:clrTo>
            </a:clrChange>
          </a:blip>
          <a:stretch>
            <a:fillRect/>
          </a:stretch>
        </p:blipFill>
        <p:spPr>
          <a:xfrm>
            <a:off x="4728716" y="1726788"/>
            <a:ext cx="2743200" cy="2743200"/>
          </a:xfrm>
          <a:prstGeom prst="rect">
            <a:avLst/>
          </a:prstGeom>
        </p:spPr>
      </p:pic>
      <p:pic>
        <p:nvPicPr>
          <p:cNvPr id="2097193" name="图片 6"/>
          <p:cNvPicPr>
            <a:picLocks noChangeAspect="1"/>
          </p:cNvPicPr>
          <p:nvPr userDrawn="1"/>
        </p:nvPicPr>
        <p:blipFill>
          <a:blip r:embed="rId5" cstate="print">
            <a:clrChange>
              <a:clrFrom>
                <a:srgbClr val="FFFFFF"/>
              </a:clrFrom>
              <a:clrTo>
                <a:srgbClr val="FFFFFF">
                  <a:alpha val="0"/>
                </a:srgbClr>
              </a:clrTo>
            </a:clrChange>
          </a:blip>
          <a:stretch>
            <a:fillRect/>
          </a:stretch>
        </p:blipFill>
        <p:spPr>
          <a:xfrm>
            <a:off x="974482" y="1726788"/>
            <a:ext cx="2743200" cy="2743200"/>
          </a:xfrm>
          <a:prstGeom prst="rect">
            <a:avLst/>
          </a:prstGeom>
        </p:spPr>
      </p:pic>
      <p:pic>
        <p:nvPicPr>
          <p:cNvPr id="2097194" name="图片 23"/>
          <p:cNvPicPr>
            <a:picLocks noChangeAspect="1"/>
          </p:cNvPicPr>
          <p:nvPr userDrawn="1"/>
        </p:nvPicPr>
        <p:blipFill>
          <a:blip r:embed="rId6" cstate="print">
            <a:clrChange>
              <a:clrFrom>
                <a:srgbClr val="FFFFFF"/>
              </a:clrFrom>
              <a:clrTo>
                <a:srgbClr val="FFFFFF">
                  <a:alpha val="0"/>
                </a:srgbClr>
              </a:clrTo>
            </a:clrChange>
          </a:blip>
          <a:stretch>
            <a:fillRect/>
          </a:stretch>
        </p:blipFill>
        <p:spPr>
          <a:xfrm>
            <a:off x="8519320" y="1726788"/>
            <a:ext cx="2743200" cy="2743200"/>
          </a:xfrm>
          <a:prstGeom prst="rect">
            <a:avLst/>
          </a:prstGeom>
        </p:spPr>
      </p:pic>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fontAlgn="base">
              <a:spcBef>
                <a:spcPct val="0"/>
              </a:spcBef>
              <a:spcAft>
                <a:spcPct val="0"/>
              </a:spcAft>
              <a:defRPr/>
            </a:pPr>
            <a:endParaRPr lang="zh-CN" altLang="en-US"/>
          </a:p>
        </p:txBody>
      </p:sp>
      <p:sp>
        <p:nvSpPr>
          <p:cNvPr id="3" name="页脚占位符 2"/>
          <p:cNvSpPr>
            <a:spLocks noGrp="1"/>
          </p:cNvSpPr>
          <p:nvPr>
            <p:ph type="ftr" sz="quarter" idx="11"/>
          </p:nvPr>
        </p:nvSpPr>
        <p:spPr/>
        <p:txBody>
          <a:bodyPr/>
          <a:lstStyle/>
          <a:p>
            <a:pPr fontAlgn="base">
              <a:spcBef>
                <a:spcPct val="0"/>
              </a:spcBef>
              <a:spcAft>
                <a:spcPct val="0"/>
              </a:spcAft>
              <a:defRPr/>
            </a:pPr>
            <a:endParaRPr lang="zh-CN" altLang="en-US"/>
          </a:p>
        </p:txBody>
      </p:sp>
      <p:sp>
        <p:nvSpPr>
          <p:cNvPr id="4" name="灯片编号占位符 3"/>
          <p:cNvSpPr>
            <a:spLocks noGrp="1"/>
          </p:cNvSpPr>
          <p:nvPr>
            <p:ph type="sldNum" sz="quarter" idx="12"/>
          </p:nvPr>
        </p:nvSpPr>
        <p:spPr/>
        <p:txBody>
          <a:bodyPr/>
          <a:lstStyle/>
          <a:p>
            <a:pPr fontAlgn="base">
              <a:spcBef>
                <a:spcPct val="0"/>
              </a:spcBef>
              <a:spcAft>
                <a:spcPct val="0"/>
              </a:spcAft>
              <a:defRPr/>
            </a:pPr>
            <a:fld id="{97A8F56B-6169-46CE-A0FB-BAB2458500CF}" type="slidenum">
              <a:rPr lang="zh-CN" altLang="en-US" smtClean="0"/>
            </a:fld>
            <a:endParaRPr lang="zh-CN" altLang="en-US"/>
          </a:p>
        </p:txBody>
      </p:sp>
      <p:sp>
        <p:nvSpPr>
          <p:cNvPr id="5" name="文本框 4"/>
          <p:cNvSpPr txBox="1"/>
          <p:nvPr userDrawn="1"/>
        </p:nvSpPr>
        <p:spPr>
          <a:xfrm>
            <a:off x="10580370" y="6481447"/>
            <a:ext cx="1262048" cy="307777"/>
          </a:xfrm>
          <a:prstGeom prst="rect">
            <a:avLst/>
          </a:prstGeom>
          <a:noFill/>
        </p:spPr>
        <p:txBody>
          <a:bodyPr wrap="none" rtlCol="0">
            <a:spAutoFit/>
          </a:bodyPr>
          <a:lstStyle/>
          <a:p>
            <a:r>
              <a:rPr lang="zh-CN" altLang="en-US" sz="1400">
                <a:solidFill>
                  <a:srgbClr val="FFFFFF">
                    <a:lumMod val="50000"/>
                  </a:srgbClr>
                </a:solidFill>
                <a:latin typeface="微软雅黑" panose="020B0503020204020204" charset="-122"/>
                <a:ea typeface="微软雅黑" panose="020B0503020204020204" charset="-122"/>
              </a:rPr>
              <a:t>未阿科技集团</a:t>
            </a:r>
            <a:endParaRPr lang="zh-CN" altLang="en-US" sz="1400">
              <a:solidFill>
                <a:srgbClr val="FFFFFF">
                  <a:lumMod val="50000"/>
                </a:srgbClr>
              </a:solidFill>
              <a:latin typeface="微软雅黑" panose="020B0503020204020204" charset="-122"/>
              <a:ea typeface="微软雅黑" panose="020B0503020204020204" charset="-122"/>
            </a:endParaRPr>
          </a:p>
        </p:txBody>
      </p:sp>
      <p:cxnSp>
        <p:nvCxnSpPr>
          <p:cNvPr id="18" name="直接连接符 17"/>
          <p:cNvCxnSpPr/>
          <p:nvPr userDrawn="1"/>
        </p:nvCxnSpPr>
        <p:spPr>
          <a:xfrm>
            <a:off x="21590" y="783590"/>
            <a:ext cx="12143740" cy="0"/>
          </a:xfrm>
          <a:prstGeom prst="line">
            <a:avLst/>
          </a:prstGeom>
          <a:ln w="12700">
            <a:solidFill>
              <a:schemeClr val="tx1">
                <a:lumMod val="50000"/>
                <a:lumOff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1" y="1944915"/>
            <a:ext cx="12192000" cy="3947887"/>
          </a:xfrm>
          <a:custGeom>
            <a:avLst/>
            <a:gdLst>
              <a:gd name="connsiteX0" fmla="*/ 0 w 12192000"/>
              <a:gd name="connsiteY0" fmla="*/ 0 h 3947887"/>
              <a:gd name="connsiteX1" fmla="*/ 12192000 w 12192000"/>
              <a:gd name="connsiteY1" fmla="*/ 0 h 3947887"/>
              <a:gd name="connsiteX2" fmla="*/ 12192000 w 12192000"/>
              <a:gd name="connsiteY2" fmla="*/ 3947887 h 3947887"/>
              <a:gd name="connsiteX3" fmla="*/ 0 w 12192000"/>
              <a:gd name="connsiteY3" fmla="*/ 3947887 h 3947887"/>
            </a:gdLst>
            <a:ahLst/>
            <a:cxnLst>
              <a:cxn ang="0">
                <a:pos x="connsiteX0" y="connsiteY0"/>
              </a:cxn>
              <a:cxn ang="0">
                <a:pos x="connsiteX1" y="connsiteY1"/>
              </a:cxn>
              <a:cxn ang="0">
                <a:pos x="connsiteX2" y="connsiteY2"/>
              </a:cxn>
              <a:cxn ang="0">
                <a:pos x="connsiteX3" y="connsiteY3"/>
              </a:cxn>
            </a:cxnLst>
            <a:rect l="l" t="t" r="r" b="b"/>
            <a:pathLst>
              <a:path w="12192000" h="3947887">
                <a:moveTo>
                  <a:pt x="0" y="0"/>
                </a:moveTo>
                <a:lnTo>
                  <a:pt x="12192000" y="0"/>
                </a:lnTo>
                <a:lnTo>
                  <a:pt x="12192000" y="3947887"/>
                </a:lnTo>
                <a:lnTo>
                  <a:pt x="0" y="3947887"/>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1" i="0">
                <a:solidFill>
                  <a:srgbClr val="C00000"/>
                </a:solidFill>
                <a:latin typeface="思源黑体 Bold" panose="020B0800000000000000" charset="-122"/>
                <a:cs typeface="思源黑体 Bold" panose="020B0800000000000000" charset="-122"/>
              </a:defRPr>
            </a:lvl1pPr>
          </a:lstStyle>
          <a:p/>
        </p:txBody>
      </p:sp>
      <p:sp>
        <p:nvSpPr>
          <p:cNvPr id="3" name="Holder 3"/>
          <p:cNvSpPr>
            <a:spLocks noGrp="1"/>
          </p:cNvSpPr>
          <p:nvPr>
            <p:ph type="body" idx="1"/>
          </p:nvPr>
        </p:nvSpPr>
        <p:spPr/>
        <p:txBody>
          <a:bodyPr lIns="0" tIns="0" rIns="0" bIns="0"/>
          <a:lstStyle>
            <a:lvl1pPr>
              <a:defRPr sz="2800" b="1" i="0">
                <a:solidFill>
                  <a:srgbClr val="001F5F"/>
                </a:solidFill>
                <a:latin typeface="微软雅黑" panose="020B0503020204020204" charset="-122"/>
                <a:cs typeface="微软雅黑" panose="020B0503020204020204" charset="-122"/>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srgbClr val="000000">
                  <a:tint val="75000"/>
                </a:srgb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srgbClr val="000000">
                    <a:tint val="75000"/>
                  </a:srgbClr>
                </a:solidFill>
              </a:rPr>
            </a:fld>
            <a:endParaRPr lang="en-US">
              <a:solidFill>
                <a:srgbClr val="000000">
                  <a:tint val="75000"/>
                </a:srgb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srgbClr val="000000">
                    <a:tint val="75000"/>
                  </a:srgbClr>
                </a:solidFill>
              </a:rPr>
            </a:fld>
            <a:endParaRPr>
              <a:solidFill>
                <a:srgbClr val="000000">
                  <a:tint val="75000"/>
                </a:srgbClr>
              </a:solidFill>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41" name="图片 12"/>
          <p:cNvPicPr>
            <a:picLocks noChangeAspect="1" noChangeArrowheads="1"/>
          </p:cNvPicPr>
          <p:nvPr userDrawn="1"/>
        </p:nvPicPr>
        <p:blipFill>
          <a:blip r:embed="rId2" cstate="print"/>
          <a:srcRect/>
          <a:stretch>
            <a:fillRect/>
          </a:stretch>
        </p:blipFill>
        <p:spPr bwMode="auto">
          <a:xfrm>
            <a:off x="9408368" y="450874"/>
            <a:ext cx="1833144" cy="432048"/>
          </a:xfrm>
          <a:prstGeom prst="rect">
            <a:avLst/>
          </a:prstGeom>
          <a:noFill/>
          <a:ln w="9525">
            <a:noFill/>
            <a:bevel/>
          </a:ln>
        </p:spPr>
      </p:pic>
      <p:cxnSp>
        <p:nvCxnSpPr>
          <p:cNvPr id="45" name="直接连接符 44"/>
          <p:cNvCxnSpPr/>
          <p:nvPr userDrawn="1">
            <p:custDataLst>
              <p:tags r:id="rId3"/>
            </p:custDataLst>
          </p:nvPr>
        </p:nvCxnSpPr>
        <p:spPr>
          <a:xfrm>
            <a:off x="22382" y="1052736"/>
            <a:ext cx="12142159" cy="0"/>
          </a:xfrm>
          <a:prstGeom prst="line">
            <a:avLst/>
          </a:prstGeom>
          <a:ln w="12700">
            <a:solidFill>
              <a:schemeClr val="dk1">
                <a:lumMod val="50000"/>
                <a:lumOff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6" name="直角三角形 4"/>
          <p:cNvSpPr/>
          <p:nvPr userDrawn="1"/>
        </p:nvSpPr>
        <p:spPr>
          <a:xfrm rot="-5400000">
            <a:off x="11829304" y="6514698"/>
            <a:ext cx="273014" cy="273014"/>
          </a:xfrm>
          <a:prstGeom prst="rtTriangle">
            <a:avLst/>
          </a:prstGeom>
          <a:solidFill>
            <a:srgbClr val="0070C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indent="0" algn="ctr" eaLnBrk="1" hangingPunct="1">
              <a:lnSpc>
                <a:spcPct val="100000"/>
              </a:lnSpc>
              <a:spcBef>
                <a:spcPct val="0"/>
              </a:spcBef>
              <a:buFont typeface="Arial" panose="020B0604020202020204" pitchFamily="34" charset="0"/>
              <a:buNone/>
              <a:defRPr/>
            </a:pPr>
            <a:endParaRPr lang="zh-CN" altLang="en-US" sz="1800" dirty="0">
              <a:solidFill>
                <a:srgbClr val="FFFFFF"/>
              </a:solidFill>
            </a:endParaRPr>
          </a:p>
        </p:txBody>
      </p:sp>
      <p:sp>
        <p:nvSpPr>
          <p:cNvPr id="43" name="文本框 42"/>
          <p:cNvSpPr txBox="1"/>
          <p:nvPr userDrawn="1"/>
        </p:nvSpPr>
        <p:spPr>
          <a:xfrm>
            <a:off x="10567420" y="6525576"/>
            <a:ext cx="1071880" cy="306705"/>
          </a:xfrm>
          <a:prstGeom prst="rect">
            <a:avLst/>
          </a:prstGeom>
          <a:noFill/>
        </p:spPr>
        <p:txBody>
          <a:bodyPr wrap="none" rtlCol="0">
            <a:spAutoFit/>
          </a:bodyPr>
          <a:lstStyle/>
          <a:p>
            <a:pPr eaLnBrk="0" fontAlgn="base" hangingPunct="0">
              <a:spcBef>
                <a:spcPct val="0"/>
              </a:spcBef>
              <a:spcAft>
                <a:spcPct val="0"/>
              </a:spcAft>
              <a:defRPr/>
            </a:pPr>
            <a:r>
              <a:rPr lang="zh-CN" altLang="en-US" sz="1400" dirty="0">
                <a:solidFill>
                  <a:srgbClr val="FFFFFF">
                    <a:lumMod val="50000"/>
                  </a:srgbClr>
                </a:solidFill>
                <a:latin typeface="微软雅黑" panose="020B0503020204020204" charset="-122"/>
                <a:ea typeface="微软雅黑" panose="020B0503020204020204" charset="-122"/>
              </a:rPr>
              <a:t>众丽联集团</a:t>
            </a:r>
            <a:endParaRPr lang="zh-CN" altLang="en-US" sz="1400" dirty="0">
              <a:solidFill>
                <a:srgbClr val="FFFFFF">
                  <a:lumMod val="50000"/>
                </a:srgb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24" name="Picture Placeholder 7"/>
          <p:cNvSpPr>
            <a:spLocks noGrp="1"/>
          </p:cNvSpPr>
          <p:nvPr>
            <p:ph type="pic" sz="quarter" idx="10"/>
          </p:nvPr>
        </p:nvSpPr>
        <p:spPr>
          <a:xfrm>
            <a:off x="6096001" y="1390869"/>
            <a:ext cx="3614057" cy="4769253"/>
          </a:xfrm>
          <a:prstGeom prst="rect">
            <a:avLst/>
          </a:prstGeom>
          <a:solidFill>
            <a:schemeClr val="bg1">
              <a:lumMod val="65000"/>
            </a:schemeClr>
          </a:solidFill>
        </p:spPr>
        <p:txBody>
          <a:bodyPr/>
          <a:lstStyle>
            <a:lvl1pPr marL="0" indent="0">
              <a:buNone/>
              <a:defRPr sz="1000">
                <a:solidFill>
                  <a:schemeClr val="bg1"/>
                </a:solidFill>
              </a:defRPr>
            </a:lvl1p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1048591" name="标题 1"/>
          <p:cNvSpPr>
            <a:spLocks noGrp="1"/>
          </p:cNvSpPr>
          <p:nvPr>
            <p:ph type="title" hasCustomPrompt="1"/>
          </p:nvPr>
        </p:nvSpPr>
        <p:spPr>
          <a:xfrm>
            <a:off x="3930134" y="2027705"/>
            <a:ext cx="7590354" cy="1145332"/>
          </a:xfrm>
        </p:spPr>
        <p:txBody>
          <a:bodyPr anchor="b">
            <a:normAutofit/>
          </a:bodyPr>
          <a:lstStyle>
            <a:lvl1pPr>
              <a:defRPr sz="2400" b="1">
                <a:solidFill>
                  <a:schemeClr val="tx1"/>
                </a:solidFill>
              </a:defRPr>
            </a:lvl1pPr>
          </a:lstStyle>
          <a:p>
            <a:r>
              <a:rPr lang="zh-CN" altLang="en-US" dirty="0"/>
              <a:t>单击此处添加幻灯片章节标题</a:t>
            </a:r>
            <a:endParaRPr lang="zh-CN" altLang="en-US" dirty="0"/>
          </a:p>
        </p:txBody>
      </p:sp>
      <p:sp>
        <p:nvSpPr>
          <p:cNvPr id="1048592" name="文本占位符 2"/>
          <p:cNvSpPr>
            <a:spLocks noGrp="1"/>
          </p:cNvSpPr>
          <p:nvPr>
            <p:ph type="body" idx="1"/>
          </p:nvPr>
        </p:nvSpPr>
        <p:spPr>
          <a:xfrm>
            <a:off x="3930134" y="3173038"/>
            <a:ext cx="7590354" cy="1082874"/>
          </a:xfrm>
        </p:spPr>
        <p:txBody>
          <a:bodyPr anchor="t">
            <a:normAutofit/>
          </a:bodyPr>
          <a:lstStyle>
            <a:lvl1pPr marL="0" indent="0">
              <a:lnSpc>
                <a:spcPct val="150000"/>
              </a:lnSpc>
              <a:spcBef>
                <a:spcPts val="0"/>
              </a:spcBef>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grpSp>
        <p:nvGrpSpPr>
          <p:cNvPr id="57" name="组合 15"/>
          <p:cNvGrpSpPr/>
          <p:nvPr userDrawn="1"/>
        </p:nvGrpSpPr>
        <p:grpSpPr>
          <a:xfrm>
            <a:off x="873760" y="1841010"/>
            <a:ext cx="2637952" cy="2589432"/>
            <a:chOff x="3990983" y="1563392"/>
            <a:chExt cx="4185447" cy="4108467"/>
          </a:xfrm>
        </p:grpSpPr>
        <p:grpSp>
          <p:nvGrpSpPr>
            <p:cNvPr id="58" name="组合 16"/>
            <p:cNvGrpSpPr/>
            <p:nvPr/>
          </p:nvGrpSpPr>
          <p:grpSpPr>
            <a:xfrm>
              <a:off x="4101458" y="1653440"/>
              <a:ext cx="4002716" cy="3942145"/>
              <a:chOff x="8809631" y="1360739"/>
              <a:chExt cx="4002716" cy="3942145"/>
            </a:xfrm>
          </p:grpSpPr>
          <p:sp>
            <p:nvSpPr>
              <p:cNvPr id="1048593" name="Freeform 229"/>
              <p:cNvSpPr/>
              <p:nvPr/>
            </p:nvSpPr>
            <p:spPr bwMode="auto">
              <a:xfrm>
                <a:off x="11732169" y="2341648"/>
                <a:ext cx="482883" cy="1179447"/>
              </a:xfrm>
              <a:custGeom>
                <a:avLst/>
                <a:gdLst>
                  <a:gd name="T0" fmla="*/ 7 w 287"/>
                  <a:gd name="T1" fmla="*/ 417 h 701"/>
                  <a:gd name="T2" fmla="*/ 230 w 287"/>
                  <a:gd name="T3" fmla="*/ 701 h 701"/>
                  <a:gd name="T4" fmla="*/ 287 w 287"/>
                  <a:gd name="T5" fmla="*/ 310 h 701"/>
                  <a:gd name="T6" fmla="*/ 0 w 287"/>
                  <a:gd name="T7" fmla="*/ 0 h 701"/>
                </a:gdLst>
                <a:ahLst/>
                <a:cxnLst>
                  <a:cxn ang="0">
                    <a:pos x="T0" y="T1"/>
                  </a:cxn>
                  <a:cxn ang="0">
                    <a:pos x="T2" y="T3"/>
                  </a:cxn>
                  <a:cxn ang="0">
                    <a:pos x="T4" y="T5"/>
                  </a:cxn>
                  <a:cxn ang="0">
                    <a:pos x="T6" y="T7"/>
                  </a:cxn>
                </a:cxnLst>
                <a:rect l="0" t="0" r="r" b="b"/>
                <a:pathLst>
                  <a:path w="287" h="701">
                    <a:moveTo>
                      <a:pt x="7" y="417"/>
                    </a:moveTo>
                    <a:lnTo>
                      <a:pt x="230" y="701"/>
                    </a:lnTo>
                    <a:lnTo>
                      <a:pt x="287" y="310"/>
                    </a:lnTo>
                    <a:lnTo>
                      <a:pt x="0" y="0"/>
                    </a:lnTo>
                  </a:path>
                </a:pathLst>
              </a:custGeom>
              <a:noFill/>
              <a:ln w="12700" cap="flat" cmpd="sng" algn="ctr">
                <a:solidFill>
                  <a:schemeClr val="tx1">
                    <a:lumMod val="50000"/>
                    <a:lumOff val="50000"/>
                  </a:schemeClr>
                </a:solidFill>
                <a:prstDash val="solid"/>
                <a:miter lim="800000"/>
                <a:headEnd type="none" w="med" len="med"/>
                <a:tailEnd type="none" w="med" len="med"/>
              </a:ln>
            </p:spPr>
            <p:txBody>
              <a:bodyPr vert="horz" wrap="square" lIns="91440" tIns="45720" rIns="91440" bIns="45720" numCol="1" anchor="t" anchorCtr="0" compatLnSpc="1"/>
              <a:lstStyle/>
              <a:p>
                <a:endParaRPr lang="en-IN" dirty="0"/>
              </a:p>
            </p:txBody>
          </p:sp>
          <p:sp>
            <p:nvSpPr>
              <p:cNvPr id="1048594" name="Freeform 226"/>
              <p:cNvSpPr/>
              <p:nvPr/>
            </p:nvSpPr>
            <p:spPr bwMode="auto">
              <a:xfrm>
                <a:off x="10424851" y="1360739"/>
                <a:ext cx="1467158" cy="3428976"/>
              </a:xfrm>
              <a:custGeom>
                <a:avLst/>
                <a:gdLst>
                  <a:gd name="T0" fmla="*/ 853 w 872"/>
                  <a:gd name="T1" fmla="*/ 2038 h 2038"/>
                  <a:gd name="T2" fmla="*/ 500 w 872"/>
                  <a:gd name="T3" fmla="*/ 1597 h 2038"/>
                  <a:gd name="T4" fmla="*/ 265 w 872"/>
                  <a:gd name="T5" fmla="*/ 1723 h 2038"/>
                  <a:gd name="T6" fmla="*/ 225 w 872"/>
                  <a:gd name="T7" fmla="*/ 1758 h 2038"/>
                  <a:gd name="T8" fmla="*/ 242 w 872"/>
                  <a:gd name="T9" fmla="*/ 2023 h 2038"/>
                  <a:gd name="T10" fmla="*/ 872 w 872"/>
                  <a:gd name="T11" fmla="*/ 2023 h 2038"/>
                  <a:gd name="T12" fmla="*/ 493 w 872"/>
                  <a:gd name="T13" fmla="*/ 1173 h 2038"/>
                  <a:gd name="T14" fmla="*/ 749 w 872"/>
                  <a:gd name="T15" fmla="*/ 533 h 2038"/>
                  <a:gd name="T16" fmla="*/ 772 w 872"/>
                  <a:gd name="T17" fmla="*/ 986 h 2038"/>
                  <a:gd name="T18" fmla="*/ 498 w 872"/>
                  <a:gd name="T19" fmla="*/ 1133 h 2038"/>
                  <a:gd name="T20" fmla="*/ 443 w 872"/>
                  <a:gd name="T21" fmla="*/ 796 h 2038"/>
                  <a:gd name="T22" fmla="*/ 725 w 872"/>
                  <a:gd name="T23" fmla="*/ 536 h 2038"/>
                  <a:gd name="T24" fmla="*/ 0 w 872"/>
                  <a:gd name="T25" fmla="*/ 0 h 2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2" h="2038">
                    <a:moveTo>
                      <a:pt x="853" y="2038"/>
                    </a:moveTo>
                    <a:lnTo>
                      <a:pt x="500" y="1597"/>
                    </a:lnTo>
                    <a:lnTo>
                      <a:pt x="265" y="1723"/>
                    </a:lnTo>
                    <a:lnTo>
                      <a:pt x="225" y="1758"/>
                    </a:lnTo>
                    <a:lnTo>
                      <a:pt x="242" y="2023"/>
                    </a:lnTo>
                    <a:lnTo>
                      <a:pt x="872" y="2023"/>
                    </a:lnTo>
                    <a:lnTo>
                      <a:pt x="493" y="1173"/>
                    </a:lnTo>
                    <a:lnTo>
                      <a:pt x="749" y="533"/>
                    </a:lnTo>
                    <a:lnTo>
                      <a:pt x="772" y="986"/>
                    </a:lnTo>
                    <a:lnTo>
                      <a:pt x="498" y="1133"/>
                    </a:lnTo>
                    <a:lnTo>
                      <a:pt x="443" y="796"/>
                    </a:lnTo>
                    <a:lnTo>
                      <a:pt x="725" y="536"/>
                    </a:lnTo>
                    <a:lnTo>
                      <a:pt x="0" y="0"/>
                    </a:lnTo>
                  </a:path>
                </a:pathLst>
              </a:custGeom>
              <a:noFill/>
              <a:ln w="12700" cap="flat" cmpd="sng" algn="ctr">
                <a:solidFill>
                  <a:schemeClr val="tx1">
                    <a:lumMod val="50000"/>
                    <a:lumOff val="50000"/>
                  </a:schemeClr>
                </a:solidFill>
                <a:prstDash val="solid"/>
                <a:miter lim="800000"/>
                <a:headEnd type="none" w="med" len="med"/>
                <a:tailEnd type="none" w="med" len="med"/>
              </a:ln>
            </p:spPr>
            <p:txBody>
              <a:bodyPr vert="horz" wrap="square" lIns="91440" tIns="45720" rIns="91440" bIns="45720" numCol="1" anchor="t" anchorCtr="0" compatLnSpc="1"/>
              <a:lstStyle/>
              <a:p>
                <a:endParaRPr lang="en-IN" dirty="0"/>
              </a:p>
            </p:txBody>
          </p:sp>
          <p:sp>
            <p:nvSpPr>
              <p:cNvPr id="1048595" name="Line 224"/>
              <p:cNvSpPr>
                <a:spLocks noChangeShapeType="1"/>
              </p:cNvSpPr>
              <p:nvPr/>
            </p:nvSpPr>
            <p:spPr bwMode="auto">
              <a:xfrm flipH="1">
                <a:off x="9798953" y="2074128"/>
                <a:ext cx="1033068" cy="713389"/>
              </a:xfrm>
              <a:prstGeom prst="line">
                <a:avLst/>
              </a:prstGeom>
              <a:noFill/>
              <a:ln w="12700" cap="flat" cmpd="sng" algn="ctr">
                <a:solidFill>
                  <a:schemeClr val="tx1">
                    <a:lumMod val="50000"/>
                    <a:lumOff val="50000"/>
                  </a:schemeClr>
                </a:solidFill>
                <a:prstDash val="solid"/>
                <a:miter lim="800000"/>
                <a:headEnd type="none" w="med" len="med"/>
                <a:tailEnd type="none" w="med" len="med"/>
              </a:ln>
            </p:spPr>
            <p:txBody>
              <a:bodyPr vert="horz" wrap="square" lIns="91440" tIns="45720" rIns="91440" bIns="45720" numCol="1" anchor="t" anchorCtr="0" compatLnSpc="1"/>
              <a:lstStyle/>
              <a:p>
                <a:endParaRPr lang="en-IN" dirty="0"/>
              </a:p>
            </p:txBody>
          </p:sp>
          <p:sp>
            <p:nvSpPr>
              <p:cNvPr id="1048596" name="Freeform 217"/>
              <p:cNvSpPr/>
              <p:nvPr/>
            </p:nvSpPr>
            <p:spPr bwMode="auto">
              <a:xfrm>
                <a:off x="8809631" y="1392707"/>
                <a:ext cx="3923638" cy="3834464"/>
              </a:xfrm>
              <a:custGeom>
                <a:avLst/>
                <a:gdLst>
                  <a:gd name="T0" fmla="*/ 974 w 2332"/>
                  <a:gd name="T1" fmla="*/ 0 h 2279"/>
                  <a:gd name="T2" fmla="*/ 1581 w 2332"/>
                  <a:gd name="T3" fmla="*/ 81 h 2279"/>
                  <a:gd name="T4" fmla="*/ 2059 w 2332"/>
                  <a:gd name="T5" fmla="*/ 360 h 2279"/>
                  <a:gd name="T6" fmla="*/ 2332 w 2332"/>
                  <a:gd name="T7" fmla="*/ 820 h 2279"/>
                  <a:gd name="T8" fmla="*/ 2249 w 2332"/>
                  <a:gd name="T9" fmla="*/ 1718 h 2279"/>
                  <a:gd name="T10" fmla="*/ 1652 w 2332"/>
                  <a:gd name="T11" fmla="*/ 2279 h 2279"/>
                  <a:gd name="T12" fmla="*/ 714 w 2332"/>
                  <a:gd name="T13" fmla="*/ 2279 h 2279"/>
                  <a:gd name="T14" fmla="*/ 57 w 2332"/>
                  <a:gd name="T15" fmla="*/ 1649 h 2279"/>
                  <a:gd name="T16" fmla="*/ 0 w 2332"/>
                  <a:gd name="T17" fmla="*/ 967 h 2279"/>
                  <a:gd name="T18" fmla="*/ 221 w 2332"/>
                  <a:gd name="T19" fmla="*/ 448 h 2279"/>
                  <a:gd name="T20" fmla="*/ 974 w 2332"/>
                  <a:gd name="T21" fmla="*/ 0 h 2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2" h="2279">
                    <a:moveTo>
                      <a:pt x="974" y="0"/>
                    </a:moveTo>
                    <a:lnTo>
                      <a:pt x="1581" y="81"/>
                    </a:lnTo>
                    <a:lnTo>
                      <a:pt x="2059" y="360"/>
                    </a:lnTo>
                    <a:lnTo>
                      <a:pt x="2332" y="820"/>
                    </a:lnTo>
                    <a:lnTo>
                      <a:pt x="2249" y="1718"/>
                    </a:lnTo>
                    <a:lnTo>
                      <a:pt x="1652" y="2279"/>
                    </a:lnTo>
                    <a:lnTo>
                      <a:pt x="714" y="2279"/>
                    </a:lnTo>
                    <a:lnTo>
                      <a:pt x="57" y="1649"/>
                    </a:lnTo>
                    <a:lnTo>
                      <a:pt x="0" y="967"/>
                    </a:lnTo>
                    <a:lnTo>
                      <a:pt x="221" y="448"/>
                    </a:lnTo>
                    <a:lnTo>
                      <a:pt x="974" y="0"/>
                    </a:lnTo>
                    <a:close/>
                  </a:path>
                </a:pathLst>
              </a:custGeom>
              <a:noFill/>
              <a:ln w="12700" cap="flat" cmpd="sng" algn="ctr">
                <a:solidFill>
                  <a:schemeClr val="tx1">
                    <a:lumMod val="50000"/>
                    <a:lumOff val="50000"/>
                  </a:schemeClr>
                </a:solidFill>
                <a:prstDash val="solid"/>
                <a:miter lim="800000"/>
                <a:headEnd type="none" w="med" len="med"/>
                <a:tailEnd type="none" w="med" len="med"/>
              </a:ln>
            </p:spPr>
            <p:txBody>
              <a:bodyPr vert="horz" wrap="square" lIns="91440" tIns="45720" rIns="91440" bIns="45720" numCol="1" anchor="t" anchorCtr="0" compatLnSpc="1"/>
              <a:lstStyle/>
              <a:p>
                <a:endParaRPr lang="en-IN" dirty="0"/>
              </a:p>
            </p:txBody>
          </p:sp>
          <p:sp>
            <p:nvSpPr>
              <p:cNvPr id="1048597" name="Freeform 218"/>
              <p:cNvSpPr/>
              <p:nvPr/>
            </p:nvSpPr>
            <p:spPr bwMode="auto">
              <a:xfrm>
                <a:off x="9181468" y="1820067"/>
                <a:ext cx="3630879" cy="3407104"/>
              </a:xfrm>
              <a:custGeom>
                <a:avLst/>
                <a:gdLst>
                  <a:gd name="T0" fmla="*/ 0 w 2158"/>
                  <a:gd name="T1" fmla="*/ 194 h 2025"/>
                  <a:gd name="T2" fmla="*/ 651 w 2158"/>
                  <a:gd name="T3" fmla="*/ 0 h 2025"/>
                  <a:gd name="T4" fmla="*/ 981 w 2158"/>
                  <a:gd name="T5" fmla="*/ 151 h 2025"/>
                  <a:gd name="T6" fmla="*/ 1452 w 2158"/>
                  <a:gd name="T7" fmla="*/ 284 h 2025"/>
                  <a:gd name="T8" fmla="*/ 2158 w 2158"/>
                  <a:gd name="T9" fmla="*/ 578 h 2025"/>
                  <a:gd name="T10" fmla="*/ 1746 w 2158"/>
                  <a:gd name="T11" fmla="*/ 966 h 2025"/>
                  <a:gd name="T12" fmla="*/ 2059 w 2158"/>
                  <a:gd name="T13" fmla="*/ 1464 h 2025"/>
                  <a:gd name="T14" fmla="*/ 1618 w 2158"/>
                  <a:gd name="T15" fmla="*/ 1724 h 2025"/>
                  <a:gd name="T16" fmla="*/ 528 w 2158"/>
                  <a:gd name="T17" fmla="*/ 2025 h 2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8" h="2025">
                    <a:moveTo>
                      <a:pt x="0" y="194"/>
                    </a:moveTo>
                    <a:lnTo>
                      <a:pt x="651" y="0"/>
                    </a:lnTo>
                    <a:lnTo>
                      <a:pt x="981" y="151"/>
                    </a:lnTo>
                    <a:lnTo>
                      <a:pt x="1452" y="284"/>
                    </a:lnTo>
                    <a:lnTo>
                      <a:pt x="2158" y="578"/>
                    </a:lnTo>
                    <a:lnTo>
                      <a:pt x="1746" y="966"/>
                    </a:lnTo>
                    <a:lnTo>
                      <a:pt x="2059" y="1464"/>
                    </a:lnTo>
                    <a:lnTo>
                      <a:pt x="1618" y="1724"/>
                    </a:lnTo>
                    <a:lnTo>
                      <a:pt x="528" y="2025"/>
                    </a:lnTo>
                  </a:path>
                </a:pathLst>
              </a:custGeom>
              <a:noFill/>
              <a:ln w="12700" cap="flat" cmpd="sng" algn="ctr">
                <a:solidFill>
                  <a:schemeClr val="tx1">
                    <a:lumMod val="50000"/>
                    <a:lumOff val="50000"/>
                  </a:schemeClr>
                </a:solidFill>
                <a:prstDash val="solid"/>
                <a:miter lim="800000"/>
                <a:headEnd type="none" w="med" len="med"/>
                <a:tailEnd type="none" w="med" len="med"/>
              </a:ln>
            </p:spPr>
            <p:txBody>
              <a:bodyPr vert="horz" wrap="square" lIns="91440" tIns="45720" rIns="91440" bIns="45720" numCol="1" anchor="t" anchorCtr="0" compatLnSpc="1"/>
              <a:lstStyle/>
              <a:p>
                <a:endParaRPr lang="en-IN" dirty="0"/>
              </a:p>
            </p:txBody>
          </p:sp>
          <p:sp>
            <p:nvSpPr>
              <p:cNvPr id="1048598" name="Freeform 219"/>
              <p:cNvSpPr/>
              <p:nvPr/>
            </p:nvSpPr>
            <p:spPr bwMode="auto">
              <a:xfrm>
                <a:off x="9181468" y="1397754"/>
                <a:ext cx="2937681" cy="3873162"/>
              </a:xfrm>
              <a:custGeom>
                <a:avLst/>
                <a:gdLst>
                  <a:gd name="T0" fmla="*/ 0 w 1746"/>
                  <a:gd name="T1" fmla="*/ 469 h 2302"/>
                  <a:gd name="T2" fmla="*/ 192 w 1746"/>
                  <a:gd name="T3" fmla="*/ 739 h 2302"/>
                  <a:gd name="T4" fmla="*/ 945 w 1746"/>
                  <a:gd name="T5" fmla="*/ 417 h 2302"/>
                  <a:gd name="T6" fmla="*/ 888 w 1746"/>
                  <a:gd name="T7" fmla="*/ 739 h 2302"/>
                  <a:gd name="T8" fmla="*/ 981 w 1746"/>
                  <a:gd name="T9" fmla="*/ 1729 h 2302"/>
                  <a:gd name="T10" fmla="*/ 1618 w 1746"/>
                  <a:gd name="T11" fmla="*/ 1975 h 2302"/>
                  <a:gd name="T12" fmla="*/ 1746 w 1746"/>
                  <a:gd name="T13" fmla="*/ 1236 h 2302"/>
                  <a:gd name="T14" fmla="*/ 1452 w 1746"/>
                  <a:gd name="T15" fmla="*/ 535 h 2302"/>
                  <a:gd name="T16" fmla="*/ 898 w 1746"/>
                  <a:gd name="T17" fmla="*/ 753 h 2302"/>
                  <a:gd name="T18" fmla="*/ 1220 w 1746"/>
                  <a:gd name="T19" fmla="*/ 1137 h 2302"/>
                  <a:gd name="T20" fmla="*/ 950 w 1746"/>
                  <a:gd name="T21" fmla="*/ 1717 h 2302"/>
                  <a:gd name="T22" fmla="*/ 945 w 1746"/>
                  <a:gd name="T23" fmla="*/ 1729 h 2302"/>
                  <a:gd name="T24" fmla="*/ 481 w 1746"/>
                  <a:gd name="T25" fmla="*/ 2302 h 2302"/>
                  <a:gd name="T26" fmla="*/ 239 w 1746"/>
                  <a:gd name="T27" fmla="*/ 1137 h 2302"/>
                  <a:gd name="T28" fmla="*/ 945 w 1746"/>
                  <a:gd name="T29" fmla="*/ 398 h 2302"/>
                  <a:gd name="T30" fmla="*/ 774 w 1746"/>
                  <a:gd name="T31" fmla="*/ 0 h 2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46" h="2302">
                    <a:moveTo>
                      <a:pt x="0" y="469"/>
                    </a:moveTo>
                    <a:lnTo>
                      <a:pt x="192" y="739"/>
                    </a:lnTo>
                    <a:lnTo>
                      <a:pt x="945" y="417"/>
                    </a:lnTo>
                    <a:lnTo>
                      <a:pt x="888" y="739"/>
                    </a:lnTo>
                    <a:lnTo>
                      <a:pt x="981" y="1729"/>
                    </a:lnTo>
                    <a:lnTo>
                      <a:pt x="1618" y="1975"/>
                    </a:lnTo>
                    <a:lnTo>
                      <a:pt x="1746" y="1236"/>
                    </a:lnTo>
                    <a:lnTo>
                      <a:pt x="1452" y="535"/>
                    </a:lnTo>
                    <a:lnTo>
                      <a:pt x="898" y="753"/>
                    </a:lnTo>
                    <a:lnTo>
                      <a:pt x="1220" y="1137"/>
                    </a:lnTo>
                    <a:lnTo>
                      <a:pt x="950" y="1717"/>
                    </a:lnTo>
                    <a:lnTo>
                      <a:pt x="945" y="1729"/>
                    </a:lnTo>
                    <a:lnTo>
                      <a:pt x="481" y="2302"/>
                    </a:lnTo>
                    <a:lnTo>
                      <a:pt x="239" y="1137"/>
                    </a:lnTo>
                    <a:lnTo>
                      <a:pt x="945" y="398"/>
                    </a:lnTo>
                    <a:lnTo>
                      <a:pt x="774" y="0"/>
                    </a:lnTo>
                  </a:path>
                </a:pathLst>
              </a:custGeom>
              <a:noFill/>
              <a:ln w="12700" cap="flat" cmpd="sng" algn="ctr">
                <a:solidFill>
                  <a:schemeClr val="tx1">
                    <a:lumMod val="50000"/>
                    <a:lumOff val="50000"/>
                  </a:schemeClr>
                </a:solidFill>
                <a:prstDash val="solid"/>
                <a:miter lim="800000"/>
                <a:headEnd type="none" w="med" len="med"/>
                <a:tailEnd type="none" w="med" len="med"/>
              </a:ln>
            </p:spPr>
            <p:txBody>
              <a:bodyPr vert="horz" wrap="square" lIns="91440" tIns="45720" rIns="91440" bIns="45720" numCol="1" anchor="t" anchorCtr="0" compatLnSpc="1"/>
              <a:lstStyle/>
              <a:p>
                <a:endParaRPr lang="en-IN" dirty="0"/>
              </a:p>
            </p:txBody>
          </p:sp>
          <p:sp>
            <p:nvSpPr>
              <p:cNvPr id="1048599" name="Freeform 220"/>
              <p:cNvSpPr/>
              <p:nvPr/>
            </p:nvSpPr>
            <p:spPr bwMode="auto">
              <a:xfrm>
                <a:off x="8809631" y="2664692"/>
                <a:ext cx="1918073" cy="1845725"/>
              </a:xfrm>
              <a:custGeom>
                <a:avLst/>
                <a:gdLst>
                  <a:gd name="T0" fmla="*/ 469 w 1140"/>
                  <a:gd name="T1" fmla="*/ 327 h 1097"/>
                  <a:gd name="T2" fmla="*/ 588 w 1140"/>
                  <a:gd name="T3" fmla="*/ 52 h 1097"/>
                  <a:gd name="T4" fmla="*/ 389 w 1140"/>
                  <a:gd name="T5" fmla="*/ 0 h 1097"/>
                  <a:gd name="T6" fmla="*/ 0 w 1140"/>
                  <a:gd name="T7" fmla="*/ 211 h 1097"/>
                  <a:gd name="T8" fmla="*/ 263 w 1140"/>
                  <a:gd name="T9" fmla="*/ 453 h 1097"/>
                  <a:gd name="T10" fmla="*/ 71 w 1140"/>
                  <a:gd name="T11" fmla="*/ 905 h 1097"/>
                  <a:gd name="T12" fmla="*/ 541 w 1140"/>
                  <a:gd name="T13" fmla="*/ 948 h 1097"/>
                  <a:gd name="T14" fmla="*/ 770 w 1140"/>
                  <a:gd name="T15" fmla="*/ 1097 h 1097"/>
                  <a:gd name="T16" fmla="*/ 1140 w 1140"/>
                  <a:gd name="T17" fmla="*/ 983 h 1097"/>
                  <a:gd name="T18" fmla="*/ 541 w 1140"/>
                  <a:gd name="T19" fmla="*/ 917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0" h="1097">
                    <a:moveTo>
                      <a:pt x="469" y="327"/>
                    </a:moveTo>
                    <a:lnTo>
                      <a:pt x="588" y="52"/>
                    </a:lnTo>
                    <a:lnTo>
                      <a:pt x="389" y="0"/>
                    </a:lnTo>
                    <a:lnTo>
                      <a:pt x="0" y="211"/>
                    </a:lnTo>
                    <a:lnTo>
                      <a:pt x="263" y="453"/>
                    </a:lnTo>
                    <a:lnTo>
                      <a:pt x="71" y="905"/>
                    </a:lnTo>
                    <a:lnTo>
                      <a:pt x="541" y="948"/>
                    </a:lnTo>
                    <a:lnTo>
                      <a:pt x="770" y="1097"/>
                    </a:lnTo>
                    <a:lnTo>
                      <a:pt x="1140" y="983"/>
                    </a:lnTo>
                    <a:lnTo>
                      <a:pt x="541" y="917"/>
                    </a:lnTo>
                  </a:path>
                </a:pathLst>
              </a:custGeom>
              <a:noFill/>
              <a:ln w="12700" cap="flat" cmpd="sng" algn="ctr">
                <a:solidFill>
                  <a:schemeClr val="tx1">
                    <a:lumMod val="50000"/>
                    <a:lumOff val="50000"/>
                  </a:schemeClr>
                </a:solidFill>
                <a:prstDash val="solid"/>
                <a:miter lim="800000"/>
                <a:headEnd type="none" w="med" len="med"/>
                <a:tailEnd type="none" w="med" len="med"/>
              </a:ln>
            </p:spPr>
            <p:txBody>
              <a:bodyPr vert="horz" wrap="square" lIns="91440" tIns="45720" rIns="91440" bIns="45720" numCol="1" anchor="t" anchorCtr="0" compatLnSpc="1"/>
              <a:lstStyle/>
              <a:p>
                <a:endParaRPr lang="en-IN" dirty="0"/>
              </a:p>
            </p:txBody>
          </p:sp>
          <p:sp>
            <p:nvSpPr>
              <p:cNvPr id="1048600" name="Freeform 221"/>
              <p:cNvSpPr/>
              <p:nvPr/>
            </p:nvSpPr>
            <p:spPr bwMode="auto">
              <a:xfrm>
                <a:off x="8841599" y="2592344"/>
                <a:ext cx="686468" cy="718436"/>
              </a:xfrm>
              <a:custGeom>
                <a:avLst/>
                <a:gdLst>
                  <a:gd name="T0" fmla="*/ 375 w 408"/>
                  <a:gd name="T1" fmla="*/ 0 h 427"/>
                  <a:gd name="T2" fmla="*/ 408 w 408"/>
                  <a:gd name="T3" fmla="*/ 427 h 427"/>
                  <a:gd name="T4" fmla="*/ 0 w 408"/>
                  <a:gd name="T5" fmla="*/ 275 h 427"/>
                </a:gdLst>
                <a:ahLst/>
                <a:cxnLst>
                  <a:cxn ang="0">
                    <a:pos x="T0" y="T1"/>
                  </a:cxn>
                  <a:cxn ang="0">
                    <a:pos x="T2" y="T3"/>
                  </a:cxn>
                  <a:cxn ang="0">
                    <a:pos x="T4" y="T5"/>
                  </a:cxn>
                </a:cxnLst>
                <a:rect l="0" t="0" r="r" b="b"/>
                <a:pathLst>
                  <a:path w="408" h="427">
                    <a:moveTo>
                      <a:pt x="375" y="0"/>
                    </a:moveTo>
                    <a:lnTo>
                      <a:pt x="408" y="427"/>
                    </a:lnTo>
                    <a:lnTo>
                      <a:pt x="0" y="275"/>
                    </a:lnTo>
                  </a:path>
                </a:pathLst>
              </a:custGeom>
              <a:noFill/>
              <a:ln w="12700" cap="flat" cmpd="sng" algn="ctr">
                <a:solidFill>
                  <a:schemeClr val="tx1">
                    <a:lumMod val="50000"/>
                    <a:lumOff val="50000"/>
                  </a:schemeClr>
                </a:solidFill>
                <a:prstDash val="solid"/>
                <a:miter lim="800000"/>
                <a:headEnd type="none" w="med" len="med"/>
                <a:tailEnd type="none" w="med" len="med"/>
              </a:ln>
            </p:spPr>
            <p:txBody>
              <a:bodyPr vert="horz" wrap="square" lIns="91440" tIns="45720" rIns="91440" bIns="45720" numCol="1" anchor="t" anchorCtr="0" compatLnSpc="1"/>
              <a:lstStyle/>
              <a:p>
                <a:endParaRPr lang="en-IN" dirty="0"/>
              </a:p>
            </p:txBody>
          </p:sp>
          <p:sp>
            <p:nvSpPr>
              <p:cNvPr id="1048601" name="Freeform 222"/>
              <p:cNvSpPr/>
              <p:nvPr/>
            </p:nvSpPr>
            <p:spPr bwMode="auto">
              <a:xfrm>
                <a:off x="9528067" y="1392707"/>
                <a:ext cx="2686985" cy="1199637"/>
              </a:xfrm>
              <a:custGeom>
                <a:avLst/>
                <a:gdLst>
                  <a:gd name="T0" fmla="*/ 0 w 1597"/>
                  <a:gd name="T1" fmla="*/ 713 h 713"/>
                  <a:gd name="T2" fmla="*/ 424 w 1597"/>
                  <a:gd name="T3" fmla="*/ 261 h 713"/>
                  <a:gd name="T4" fmla="*/ 547 w 1597"/>
                  <a:gd name="T5" fmla="*/ 0 h 713"/>
                  <a:gd name="T6" fmla="*/ 566 w 1597"/>
                  <a:gd name="T7" fmla="*/ 10 h 713"/>
                  <a:gd name="T8" fmla="*/ 1057 w 1597"/>
                  <a:gd name="T9" fmla="*/ 254 h 713"/>
                  <a:gd name="T10" fmla="*/ 1154 w 1597"/>
                  <a:gd name="T11" fmla="*/ 81 h 713"/>
                  <a:gd name="T12" fmla="*/ 1265 w 1597"/>
                  <a:gd name="T13" fmla="*/ 500 h 713"/>
                  <a:gd name="T14" fmla="*/ 1597 w 1597"/>
                  <a:gd name="T15" fmla="*/ 358 h 7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7" h="713">
                    <a:moveTo>
                      <a:pt x="0" y="713"/>
                    </a:moveTo>
                    <a:lnTo>
                      <a:pt x="424" y="261"/>
                    </a:lnTo>
                    <a:lnTo>
                      <a:pt x="547" y="0"/>
                    </a:lnTo>
                    <a:lnTo>
                      <a:pt x="566" y="10"/>
                    </a:lnTo>
                    <a:lnTo>
                      <a:pt x="1057" y="254"/>
                    </a:lnTo>
                    <a:lnTo>
                      <a:pt x="1154" y="81"/>
                    </a:lnTo>
                    <a:lnTo>
                      <a:pt x="1265" y="500"/>
                    </a:lnTo>
                    <a:lnTo>
                      <a:pt x="1597" y="358"/>
                    </a:lnTo>
                  </a:path>
                </a:pathLst>
              </a:custGeom>
              <a:noFill/>
              <a:ln w="12700" cap="flat" cmpd="sng" algn="ctr">
                <a:solidFill>
                  <a:schemeClr val="tx1">
                    <a:lumMod val="50000"/>
                    <a:lumOff val="50000"/>
                  </a:schemeClr>
                </a:solidFill>
                <a:prstDash val="solid"/>
                <a:miter lim="800000"/>
                <a:headEnd type="none" w="med" len="med"/>
                <a:tailEnd type="none" w="med" len="med"/>
              </a:ln>
            </p:spPr>
            <p:txBody>
              <a:bodyPr vert="horz" wrap="square" lIns="91440" tIns="45720" rIns="91440" bIns="45720" numCol="1" anchor="t" anchorCtr="0" compatLnSpc="1"/>
              <a:lstStyle/>
              <a:p>
                <a:endParaRPr lang="en-IN" dirty="0"/>
              </a:p>
            </p:txBody>
          </p:sp>
          <p:sp>
            <p:nvSpPr>
              <p:cNvPr id="1048602" name="Freeform 223"/>
              <p:cNvSpPr/>
              <p:nvPr/>
            </p:nvSpPr>
            <p:spPr bwMode="auto">
              <a:xfrm>
                <a:off x="9554988" y="2664692"/>
                <a:ext cx="1277033" cy="1653917"/>
              </a:xfrm>
              <a:custGeom>
                <a:avLst/>
                <a:gdLst>
                  <a:gd name="T0" fmla="*/ 0 w 759"/>
                  <a:gd name="T1" fmla="*/ 398 h 983"/>
                  <a:gd name="T2" fmla="*/ 759 w 759"/>
                  <a:gd name="T3" fmla="*/ 983 h 983"/>
                  <a:gd name="T4" fmla="*/ 552 w 759"/>
                  <a:gd name="T5" fmla="*/ 512 h 983"/>
                  <a:gd name="T6" fmla="*/ 759 w 759"/>
                  <a:gd name="T7" fmla="*/ 448 h 983"/>
                  <a:gd name="T8" fmla="*/ 652 w 759"/>
                  <a:gd name="T9" fmla="*/ 0 h 983"/>
                  <a:gd name="T10" fmla="*/ 34 w 759"/>
                  <a:gd name="T11" fmla="*/ 384 h 983"/>
                  <a:gd name="T12" fmla="*/ 541 w 759"/>
                  <a:gd name="T13" fmla="*/ 512 h 983"/>
                </a:gdLst>
                <a:ahLst/>
                <a:cxnLst>
                  <a:cxn ang="0">
                    <a:pos x="T0" y="T1"/>
                  </a:cxn>
                  <a:cxn ang="0">
                    <a:pos x="T2" y="T3"/>
                  </a:cxn>
                  <a:cxn ang="0">
                    <a:pos x="T4" y="T5"/>
                  </a:cxn>
                  <a:cxn ang="0">
                    <a:pos x="T6" y="T7"/>
                  </a:cxn>
                  <a:cxn ang="0">
                    <a:pos x="T8" y="T9"/>
                  </a:cxn>
                  <a:cxn ang="0">
                    <a:pos x="T10" y="T11"/>
                  </a:cxn>
                  <a:cxn ang="0">
                    <a:pos x="T12" y="T13"/>
                  </a:cxn>
                </a:cxnLst>
                <a:rect l="0" t="0" r="r" b="b"/>
                <a:pathLst>
                  <a:path w="759" h="983">
                    <a:moveTo>
                      <a:pt x="0" y="398"/>
                    </a:moveTo>
                    <a:lnTo>
                      <a:pt x="759" y="983"/>
                    </a:lnTo>
                    <a:lnTo>
                      <a:pt x="552" y="512"/>
                    </a:lnTo>
                    <a:lnTo>
                      <a:pt x="759" y="448"/>
                    </a:lnTo>
                    <a:lnTo>
                      <a:pt x="652" y="0"/>
                    </a:lnTo>
                    <a:lnTo>
                      <a:pt x="34" y="384"/>
                    </a:lnTo>
                    <a:lnTo>
                      <a:pt x="541" y="512"/>
                    </a:lnTo>
                  </a:path>
                </a:pathLst>
              </a:custGeom>
              <a:noFill/>
              <a:ln w="12700" cap="flat" cmpd="sng" algn="ctr">
                <a:solidFill>
                  <a:schemeClr val="tx1">
                    <a:lumMod val="50000"/>
                    <a:lumOff val="50000"/>
                  </a:schemeClr>
                </a:solidFill>
                <a:prstDash val="solid"/>
                <a:miter lim="800000"/>
                <a:headEnd type="none" w="med" len="med"/>
                <a:tailEnd type="none" w="med" len="med"/>
              </a:ln>
            </p:spPr>
            <p:txBody>
              <a:bodyPr vert="horz" wrap="square" lIns="91440" tIns="45720" rIns="91440" bIns="45720" numCol="1" anchor="t" anchorCtr="0" compatLnSpc="1"/>
              <a:lstStyle/>
              <a:p>
                <a:endParaRPr lang="en-IN" dirty="0"/>
              </a:p>
            </p:txBody>
          </p:sp>
          <p:sp>
            <p:nvSpPr>
              <p:cNvPr id="1048603" name="Freeform 225"/>
              <p:cNvSpPr/>
              <p:nvPr/>
            </p:nvSpPr>
            <p:spPr bwMode="auto">
              <a:xfrm>
                <a:off x="11309856" y="3334335"/>
                <a:ext cx="780689" cy="489613"/>
              </a:xfrm>
              <a:custGeom>
                <a:avLst/>
                <a:gdLst>
                  <a:gd name="T0" fmla="*/ 0 w 464"/>
                  <a:gd name="T1" fmla="*/ 0 h 291"/>
                  <a:gd name="T2" fmla="*/ 296 w 464"/>
                  <a:gd name="T3" fmla="*/ 291 h 291"/>
                  <a:gd name="T4" fmla="*/ 464 w 464"/>
                  <a:gd name="T5" fmla="*/ 95 h 291"/>
                  <a:gd name="T6" fmla="*/ 0 w 464"/>
                  <a:gd name="T7" fmla="*/ 0 h 291"/>
                </a:gdLst>
                <a:ahLst/>
                <a:cxnLst>
                  <a:cxn ang="0">
                    <a:pos x="T0" y="T1"/>
                  </a:cxn>
                  <a:cxn ang="0">
                    <a:pos x="T2" y="T3"/>
                  </a:cxn>
                  <a:cxn ang="0">
                    <a:pos x="T4" y="T5"/>
                  </a:cxn>
                  <a:cxn ang="0">
                    <a:pos x="T6" y="T7"/>
                  </a:cxn>
                </a:cxnLst>
                <a:rect l="0" t="0" r="r" b="b"/>
                <a:pathLst>
                  <a:path w="464" h="291">
                    <a:moveTo>
                      <a:pt x="0" y="0"/>
                    </a:moveTo>
                    <a:lnTo>
                      <a:pt x="296" y="291"/>
                    </a:lnTo>
                    <a:lnTo>
                      <a:pt x="464" y="95"/>
                    </a:lnTo>
                    <a:lnTo>
                      <a:pt x="0" y="0"/>
                    </a:lnTo>
                    <a:close/>
                  </a:path>
                </a:pathLst>
              </a:custGeom>
              <a:noFill/>
              <a:ln w="12700" cap="flat" cmpd="sng" algn="ctr">
                <a:solidFill>
                  <a:schemeClr val="tx1">
                    <a:lumMod val="50000"/>
                    <a:lumOff val="50000"/>
                  </a:schemeClr>
                </a:solidFill>
                <a:prstDash val="solid"/>
                <a:miter lim="800000"/>
                <a:headEnd type="none" w="med" len="med"/>
                <a:tailEnd type="none" w="med" len="med"/>
              </a:ln>
            </p:spPr>
            <p:txBody>
              <a:bodyPr vert="horz" wrap="square" lIns="91440" tIns="45720" rIns="91440" bIns="45720" numCol="1" anchor="t" anchorCtr="0" compatLnSpc="1"/>
              <a:lstStyle/>
              <a:p>
                <a:endParaRPr lang="en-IN" dirty="0"/>
              </a:p>
            </p:txBody>
          </p:sp>
          <p:sp>
            <p:nvSpPr>
              <p:cNvPr id="1048604" name="Freeform 227"/>
              <p:cNvSpPr/>
              <p:nvPr/>
            </p:nvSpPr>
            <p:spPr bwMode="auto">
              <a:xfrm>
                <a:off x="8949280" y="3374716"/>
                <a:ext cx="1196272" cy="1928168"/>
              </a:xfrm>
              <a:custGeom>
                <a:avLst/>
                <a:gdLst>
                  <a:gd name="T0" fmla="*/ 711 w 711"/>
                  <a:gd name="T1" fmla="*/ 689 h 1146"/>
                  <a:gd name="T2" fmla="*/ 628 w 711"/>
                  <a:gd name="T3" fmla="*/ 1146 h 1146"/>
                  <a:gd name="T4" fmla="*/ 469 w 711"/>
                  <a:gd name="T5" fmla="*/ 533 h 1146"/>
                  <a:gd name="T6" fmla="*/ 280 w 711"/>
                  <a:gd name="T7" fmla="*/ 303 h 1146"/>
                  <a:gd name="T8" fmla="*/ 0 w 711"/>
                  <a:gd name="T9" fmla="*/ 452 h 1146"/>
                  <a:gd name="T10" fmla="*/ 344 w 711"/>
                  <a:gd name="T11" fmla="*/ 0 h 1146"/>
                  <a:gd name="T12" fmla="*/ 299 w 711"/>
                  <a:gd name="T13" fmla="*/ 291 h 1146"/>
                </a:gdLst>
                <a:ahLst/>
                <a:cxnLst>
                  <a:cxn ang="0">
                    <a:pos x="T0" y="T1"/>
                  </a:cxn>
                  <a:cxn ang="0">
                    <a:pos x="T2" y="T3"/>
                  </a:cxn>
                  <a:cxn ang="0">
                    <a:pos x="T4" y="T5"/>
                  </a:cxn>
                  <a:cxn ang="0">
                    <a:pos x="T6" y="T7"/>
                  </a:cxn>
                  <a:cxn ang="0">
                    <a:pos x="T8" y="T9"/>
                  </a:cxn>
                  <a:cxn ang="0">
                    <a:pos x="T10" y="T11"/>
                  </a:cxn>
                  <a:cxn ang="0">
                    <a:pos x="T12" y="T13"/>
                  </a:cxn>
                </a:cxnLst>
                <a:rect l="0" t="0" r="r" b="b"/>
                <a:pathLst>
                  <a:path w="711" h="1146">
                    <a:moveTo>
                      <a:pt x="711" y="689"/>
                    </a:moveTo>
                    <a:lnTo>
                      <a:pt x="628" y="1146"/>
                    </a:lnTo>
                    <a:lnTo>
                      <a:pt x="469" y="533"/>
                    </a:lnTo>
                    <a:lnTo>
                      <a:pt x="280" y="303"/>
                    </a:lnTo>
                    <a:lnTo>
                      <a:pt x="0" y="452"/>
                    </a:lnTo>
                    <a:lnTo>
                      <a:pt x="344" y="0"/>
                    </a:lnTo>
                    <a:lnTo>
                      <a:pt x="299" y="291"/>
                    </a:lnTo>
                  </a:path>
                </a:pathLst>
              </a:custGeom>
              <a:noFill/>
              <a:ln w="12700" cap="flat" cmpd="sng" algn="ctr">
                <a:solidFill>
                  <a:schemeClr val="tx1">
                    <a:lumMod val="50000"/>
                    <a:lumOff val="50000"/>
                  </a:schemeClr>
                </a:solidFill>
                <a:prstDash val="solid"/>
                <a:miter lim="800000"/>
                <a:headEnd type="none" w="med" len="med"/>
                <a:tailEnd type="none" w="med" len="med"/>
              </a:ln>
            </p:spPr>
            <p:txBody>
              <a:bodyPr vert="horz" wrap="square" lIns="91440" tIns="45720" rIns="91440" bIns="45720" numCol="1" anchor="t" anchorCtr="0" compatLnSpc="1"/>
              <a:lstStyle/>
              <a:p>
                <a:endParaRPr lang="en-IN" dirty="0"/>
              </a:p>
            </p:txBody>
          </p:sp>
          <p:sp>
            <p:nvSpPr>
              <p:cNvPr id="1048605" name="Line 228"/>
              <p:cNvSpPr>
                <a:spLocks noChangeShapeType="1"/>
              </p:cNvSpPr>
              <p:nvPr/>
            </p:nvSpPr>
            <p:spPr bwMode="auto">
              <a:xfrm flipH="1" flipV="1">
                <a:off x="9607146" y="3374716"/>
                <a:ext cx="1224875" cy="75713"/>
              </a:xfrm>
              <a:prstGeom prst="line">
                <a:avLst/>
              </a:prstGeom>
              <a:noFill/>
              <a:ln w="12700" cap="flat" cmpd="sng" algn="ctr">
                <a:solidFill>
                  <a:schemeClr val="tx1">
                    <a:lumMod val="50000"/>
                    <a:lumOff val="50000"/>
                  </a:schemeClr>
                </a:solidFill>
                <a:prstDash val="solid"/>
                <a:miter lim="800000"/>
                <a:headEnd type="none" w="med" len="med"/>
                <a:tailEnd type="none" w="med" len="med"/>
              </a:ln>
            </p:spPr>
            <p:txBody>
              <a:bodyPr vert="horz" wrap="square" lIns="91440" tIns="45720" rIns="91440" bIns="45720" numCol="1" anchor="t" anchorCtr="0" compatLnSpc="1"/>
              <a:lstStyle/>
              <a:p>
                <a:endParaRPr lang="en-IN" dirty="0"/>
              </a:p>
            </p:txBody>
          </p:sp>
          <p:sp>
            <p:nvSpPr>
              <p:cNvPr id="1048606" name="Line 230"/>
              <p:cNvSpPr>
                <a:spLocks noChangeShapeType="1"/>
              </p:cNvSpPr>
              <p:nvPr/>
            </p:nvSpPr>
            <p:spPr bwMode="auto">
              <a:xfrm flipH="1">
                <a:off x="12171307" y="2787516"/>
                <a:ext cx="498026" cy="80761"/>
              </a:xfrm>
              <a:prstGeom prst="line">
                <a:avLst/>
              </a:prstGeom>
              <a:noFill/>
              <a:ln w="12700" cap="flat" cmpd="sng" algn="ctr">
                <a:solidFill>
                  <a:schemeClr val="tx1">
                    <a:lumMod val="50000"/>
                    <a:lumOff val="50000"/>
                  </a:schemeClr>
                </a:solidFill>
                <a:prstDash val="solid"/>
                <a:miter lim="800000"/>
                <a:headEnd type="none" w="med" len="med"/>
                <a:tailEnd type="none" w="med" len="med"/>
              </a:ln>
            </p:spPr>
            <p:txBody>
              <a:bodyPr vert="horz" wrap="square" lIns="91440" tIns="45720" rIns="91440" bIns="45720" numCol="1" anchor="t" anchorCtr="0" compatLnSpc="1"/>
              <a:lstStyle/>
              <a:p>
                <a:endParaRPr lang="en-IN" dirty="0"/>
              </a:p>
            </p:txBody>
          </p:sp>
          <p:sp>
            <p:nvSpPr>
              <p:cNvPr id="1048607" name="Freeform 231"/>
              <p:cNvSpPr/>
              <p:nvPr/>
            </p:nvSpPr>
            <p:spPr bwMode="auto">
              <a:xfrm>
                <a:off x="11923976" y="3521095"/>
                <a:ext cx="291076" cy="1268620"/>
              </a:xfrm>
              <a:custGeom>
                <a:avLst/>
                <a:gdLst>
                  <a:gd name="T0" fmla="*/ 0 w 173"/>
                  <a:gd name="T1" fmla="*/ 754 h 754"/>
                  <a:gd name="T2" fmla="*/ 173 w 173"/>
                  <a:gd name="T3" fmla="*/ 308 h 754"/>
                  <a:gd name="T4" fmla="*/ 116 w 173"/>
                  <a:gd name="T5" fmla="*/ 0 h 754"/>
                </a:gdLst>
                <a:ahLst/>
                <a:cxnLst>
                  <a:cxn ang="0">
                    <a:pos x="T0" y="T1"/>
                  </a:cxn>
                  <a:cxn ang="0">
                    <a:pos x="T2" y="T3"/>
                  </a:cxn>
                  <a:cxn ang="0">
                    <a:pos x="T4" y="T5"/>
                  </a:cxn>
                </a:cxnLst>
                <a:rect l="0" t="0" r="r" b="b"/>
                <a:pathLst>
                  <a:path w="173" h="754">
                    <a:moveTo>
                      <a:pt x="0" y="754"/>
                    </a:moveTo>
                    <a:lnTo>
                      <a:pt x="173" y="308"/>
                    </a:lnTo>
                    <a:lnTo>
                      <a:pt x="116" y="0"/>
                    </a:lnTo>
                  </a:path>
                </a:pathLst>
              </a:custGeom>
              <a:noFill/>
              <a:ln w="12700" cap="flat" cmpd="sng" algn="ctr">
                <a:solidFill>
                  <a:schemeClr val="tx1">
                    <a:lumMod val="50000"/>
                    <a:lumOff val="50000"/>
                  </a:schemeClr>
                </a:solidFill>
                <a:prstDash val="solid"/>
                <a:miter lim="800000"/>
                <a:headEnd type="none" w="med" len="med"/>
                <a:tailEnd type="none" w="med" len="med"/>
              </a:ln>
            </p:spPr>
            <p:txBody>
              <a:bodyPr vert="horz" wrap="square" lIns="91440" tIns="45720" rIns="91440" bIns="45720" numCol="1" anchor="t" anchorCtr="0" compatLnSpc="1"/>
              <a:lstStyle/>
              <a:p>
                <a:endParaRPr lang="en-IN" dirty="0"/>
              </a:p>
            </p:txBody>
          </p:sp>
          <p:sp>
            <p:nvSpPr>
              <p:cNvPr id="1048608" name="Line 232"/>
              <p:cNvSpPr>
                <a:spLocks noChangeShapeType="1"/>
              </p:cNvSpPr>
              <p:nvPr/>
            </p:nvSpPr>
            <p:spPr bwMode="auto">
              <a:xfrm flipH="1" flipV="1">
                <a:off x="12215052" y="4039311"/>
                <a:ext cx="454281" cy="279298"/>
              </a:xfrm>
              <a:prstGeom prst="line">
                <a:avLst/>
              </a:prstGeom>
              <a:noFill/>
              <a:ln w="12700" cap="flat" cmpd="sng" algn="ctr">
                <a:solidFill>
                  <a:schemeClr val="tx1">
                    <a:lumMod val="50000"/>
                    <a:lumOff val="50000"/>
                  </a:schemeClr>
                </a:solidFill>
                <a:prstDash val="solid"/>
                <a:miter lim="800000"/>
                <a:headEnd type="none" w="med" len="med"/>
                <a:tailEnd type="none" w="med" len="med"/>
              </a:ln>
            </p:spPr>
            <p:txBody>
              <a:bodyPr vert="horz" wrap="square" lIns="91440" tIns="45720" rIns="91440" bIns="45720" numCol="1" anchor="t" anchorCtr="0" compatLnSpc="1"/>
              <a:lstStyle/>
              <a:p>
                <a:endParaRPr lang="en-IN" dirty="0"/>
              </a:p>
            </p:txBody>
          </p:sp>
          <p:sp>
            <p:nvSpPr>
              <p:cNvPr id="1048609" name="Line 233"/>
              <p:cNvSpPr>
                <a:spLocks noChangeShapeType="1"/>
              </p:cNvSpPr>
              <p:nvPr/>
            </p:nvSpPr>
            <p:spPr bwMode="auto">
              <a:xfrm>
                <a:off x="11819660" y="3852552"/>
                <a:ext cx="72348" cy="937164"/>
              </a:xfrm>
              <a:prstGeom prst="line">
                <a:avLst/>
              </a:prstGeom>
              <a:noFill/>
              <a:ln w="12700" cap="flat" cmpd="sng" algn="ctr">
                <a:solidFill>
                  <a:schemeClr val="tx1">
                    <a:lumMod val="50000"/>
                    <a:lumOff val="50000"/>
                  </a:schemeClr>
                </a:solidFill>
                <a:prstDash val="solid"/>
                <a:miter lim="800000"/>
                <a:headEnd type="none" w="med" len="med"/>
                <a:tailEnd type="none" w="med" len="med"/>
              </a:ln>
            </p:spPr>
            <p:txBody>
              <a:bodyPr vert="horz" wrap="square" lIns="91440" tIns="45720" rIns="91440" bIns="45720" numCol="1" anchor="t" anchorCtr="0" compatLnSpc="1"/>
              <a:lstStyle/>
              <a:p>
                <a:endParaRPr lang="en-IN" dirty="0"/>
              </a:p>
            </p:txBody>
          </p:sp>
          <p:sp>
            <p:nvSpPr>
              <p:cNvPr id="1048610" name="Line 234"/>
              <p:cNvSpPr>
                <a:spLocks noChangeShapeType="1"/>
              </p:cNvSpPr>
              <p:nvPr/>
            </p:nvSpPr>
            <p:spPr bwMode="auto">
              <a:xfrm flipH="1">
                <a:off x="9962157" y="4789715"/>
                <a:ext cx="844625" cy="513169"/>
              </a:xfrm>
              <a:prstGeom prst="line">
                <a:avLst/>
              </a:prstGeom>
              <a:noFill/>
              <a:ln w="12700" cap="flat" cmpd="sng" algn="ctr">
                <a:solidFill>
                  <a:schemeClr val="tx1">
                    <a:lumMod val="50000"/>
                    <a:lumOff val="50000"/>
                  </a:schemeClr>
                </a:solidFill>
                <a:prstDash val="solid"/>
                <a:miter lim="800000"/>
                <a:headEnd type="none" w="med" len="med"/>
                <a:tailEnd type="none" w="med" len="med"/>
              </a:ln>
            </p:spPr>
            <p:txBody>
              <a:bodyPr vert="horz" wrap="square" lIns="91440" tIns="45720" rIns="91440" bIns="45720" numCol="1" anchor="t" anchorCtr="0" compatLnSpc="1"/>
              <a:lstStyle/>
              <a:p>
                <a:endParaRPr lang="en-IN" dirty="0"/>
              </a:p>
            </p:txBody>
          </p:sp>
          <p:sp>
            <p:nvSpPr>
              <p:cNvPr id="1048611" name="Line 235"/>
              <p:cNvSpPr>
                <a:spLocks noChangeShapeType="1"/>
              </p:cNvSpPr>
              <p:nvPr/>
            </p:nvSpPr>
            <p:spPr bwMode="auto">
              <a:xfrm flipH="1">
                <a:off x="10727704" y="2684882"/>
                <a:ext cx="457646" cy="0"/>
              </a:xfrm>
              <a:prstGeom prst="line">
                <a:avLst/>
              </a:prstGeom>
              <a:noFill/>
              <a:ln w="12700" cap="flat" cmpd="sng" algn="ctr">
                <a:solidFill>
                  <a:schemeClr val="tx1">
                    <a:lumMod val="50000"/>
                    <a:lumOff val="50000"/>
                  </a:schemeClr>
                </a:solidFill>
                <a:prstDash val="solid"/>
                <a:miter lim="800000"/>
                <a:headEnd type="none" w="med" len="med"/>
                <a:tailEnd type="none" w="med" len="med"/>
              </a:ln>
            </p:spPr>
            <p:txBody>
              <a:bodyPr vert="horz" wrap="square" lIns="91440" tIns="45720" rIns="91440" bIns="45720" numCol="1" anchor="t" anchorCtr="0" compatLnSpc="1"/>
              <a:lstStyle/>
              <a:p>
                <a:endParaRPr lang="en-IN" dirty="0"/>
              </a:p>
            </p:txBody>
          </p:sp>
          <p:sp>
            <p:nvSpPr>
              <p:cNvPr id="1048612" name="Line 236"/>
              <p:cNvSpPr>
                <a:spLocks noChangeShapeType="1"/>
              </p:cNvSpPr>
              <p:nvPr/>
            </p:nvSpPr>
            <p:spPr bwMode="auto">
              <a:xfrm flipH="1">
                <a:off x="10870718" y="3310780"/>
                <a:ext cx="314631" cy="99269"/>
              </a:xfrm>
              <a:prstGeom prst="line">
                <a:avLst/>
              </a:prstGeom>
              <a:noFill/>
              <a:ln w="12700" cap="flat" cmpd="sng" algn="ctr">
                <a:solidFill>
                  <a:schemeClr val="tx1">
                    <a:lumMod val="50000"/>
                    <a:lumOff val="50000"/>
                  </a:schemeClr>
                </a:solidFill>
                <a:prstDash val="solid"/>
                <a:miter lim="800000"/>
                <a:headEnd type="none" w="med" len="med"/>
                <a:tailEnd type="none" w="med" len="med"/>
              </a:ln>
            </p:spPr>
            <p:txBody>
              <a:bodyPr vert="horz" wrap="square" lIns="91440" tIns="45720" rIns="91440" bIns="45720" numCol="1" anchor="t" anchorCtr="0" compatLnSpc="1"/>
              <a:lstStyle/>
              <a:p>
                <a:endParaRPr lang="en-IN" dirty="0"/>
              </a:p>
            </p:txBody>
          </p:sp>
        </p:grpSp>
        <p:sp>
          <p:nvSpPr>
            <p:cNvPr id="1048613" name="Oval 255"/>
            <p:cNvSpPr>
              <a:spLocks noChangeArrowheads="1"/>
            </p:cNvSpPr>
            <p:nvPr/>
          </p:nvSpPr>
          <p:spPr bwMode="auto">
            <a:xfrm>
              <a:off x="6533178" y="2091795"/>
              <a:ext cx="136284" cy="136284"/>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dirty="0"/>
            </a:p>
          </p:txBody>
        </p:sp>
        <p:sp>
          <p:nvSpPr>
            <p:cNvPr id="1048614" name="Oval 256"/>
            <p:cNvSpPr>
              <a:spLocks noChangeArrowheads="1"/>
            </p:cNvSpPr>
            <p:nvPr/>
          </p:nvSpPr>
          <p:spPr bwMode="auto">
            <a:xfrm>
              <a:off x="7443421" y="3084482"/>
              <a:ext cx="134602" cy="136284"/>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dirty="0"/>
            </a:p>
          </p:txBody>
        </p:sp>
        <p:sp>
          <p:nvSpPr>
            <p:cNvPr id="1048615" name="Oval 257"/>
            <p:cNvSpPr>
              <a:spLocks noChangeArrowheads="1"/>
            </p:cNvSpPr>
            <p:nvPr/>
          </p:nvSpPr>
          <p:spPr bwMode="auto">
            <a:xfrm>
              <a:off x="6960538" y="3264511"/>
              <a:ext cx="134602" cy="134602"/>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dirty="0"/>
            </a:p>
          </p:txBody>
        </p:sp>
        <p:sp>
          <p:nvSpPr>
            <p:cNvPr id="1048616" name="Oval 258"/>
            <p:cNvSpPr>
              <a:spLocks noChangeArrowheads="1"/>
            </p:cNvSpPr>
            <p:nvPr/>
          </p:nvSpPr>
          <p:spPr bwMode="auto">
            <a:xfrm>
              <a:off x="6413719" y="2929690"/>
              <a:ext cx="136284" cy="134602"/>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dirty="0"/>
            </a:p>
          </p:txBody>
        </p:sp>
        <p:sp>
          <p:nvSpPr>
            <p:cNvPr id="1048617" name="Oval 259"/>
            <p:cNvSpPr>
              <a:spLocks noChangeArrowheads="1"/>
            </p:cNvSpPr>
            <p:nvPr/>
          </p:nvSpPr>
          <p:spPr bwMode="auto">
            <a:xfrm>
              <a:off x="5696965" y="3765903"/>
              <a:ext cx="134602" cy="136284"/>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dirty="0"/>
            </a:p>
          </p:txBody>
        </p:sp>
        <p:sp>
          <p:nvSpPr>
            <p:cNvPr id="1048618" name="Oval 260"/>
            <p:cNvSpPr>
              <a:spLocks noChangeArrowheads="1"/>
            </p:cNvSpPr>
            <p:nvPr/>
          </p:nvSpPr>
          <p:spPr bwMode="auto">
            <a:xfrm>
              <a:off x="5027322" y="3008768"/>
              <a:ext cx="134602" cy="136284"/>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dirty="0"/>
            </a:p>
          </p:txBody>
        </p:sp>
        <p:sp>
          <p:nvSpPr>
            <p:cNvPr id="1048619" name="Oval 261"/>
            <p:cNvSpPr>
              <a:spLocks noChangeArrowheads="1"/>
            </p:cNvSpPr>
            <p:nvPr/>
          </p:nvSpPr>
          <p:spPr bwMode="auto">
            <a:xfrm>
              <a:off x="4440123" y="3669999"/>
              <a:ext cx="136284" cy="136284"/>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dirty="0"/>
            </a:p>
          </p:txBody>
        </p:sp>
        <p:sp>
          <p:nvSpPr>
            <p:cNvPr id="1048620" name="Oval 262"/>
            <p:cNvSpPr>
              <a:spLocks noChangeArrowheads="1"/>
            </p:cNvSpPr>
            <p:nvPr/>
          </p:nvSpPr>
          <p:spPr bwMode="auto">
            <a:xfrm>
              <a:off x="4672310" y="4112502"/>
              <a:ext cx="134602" cy="136284"/>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dirty="0"/>
            </a:p>
          </p:txBody>
        </p:sp>
        <p:sp>
          <p:nvSpPr>
            <p:cNvPr id="1048621" name="Oval 263"/>
            <p:cNvSpPr>
              <a:spLocks noChangeArrowheads="1"/>
            </p:cNvSpPr>
            <p:nvPr/>
          </p:nvSpPr>
          <p:spPr bwMode="auto">
            <a:xfrm>
              <a:off x="5357096" y="4731669"/>
              <a:ext cx="136284" cy="134602"/>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dirty="0"/>
            </a:p>
          </p:txBody>
        </p:sp>
        <p:sp>
          <p:nvSpPr>
            <p:cNvPr id="1048622" name="Oval 265"/>
            <p:cNvSpPr>
              <a:spLocks noChangeArrowheads="1"/>
            </p:cNvSpPr>
            <p:nvPr/>
          </p:nvSpPr>
          <p:spPr bwMode="auto">
            <a:xfrm>
              <a:off x="6481020" y="4268976"/>
              <a:ext cx="136284" cy="134602"/>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dirty="0"/>
            </a:p>
          </p:txBody>
        </p:sp>
        <p:sp>
          <p:nvSpPr>
            <p:cNvPr id="1048623" name="Oval 266"/>
            <p:cNvSpPr>
              <a:spLocks noChangeArrowheads="1"/>
            </p:cNvSpPr>
            <p:nvPr/>
          </p:nvSpPr>
          <p:spPr bwMode="auto">
            <a:xfrm>
              <a:off x="7027839" y="4073804"/>
              <a:ext cx="136284" cy="134602"/>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dirty="0"/>
            </a:p>
          </p:txBody>
        </p:sp>
        <p:sp>
          <p:nvSpPr>
            <p:cNvPr id="1048624" name="Oval 267"/>
            <p:cNvSpPr>
              <a:spLocks noChangeArrowheads="1"/>
            </p:cNvSpPr>
            <p:nvPr/>
          </p:nvSpPr>
          <p:spPr bwMode="auto">
            <a:xfrm>
              <a:off x="7443421" y="4268976"/>
              <a:ext cx="134602" cy="134602"/>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dirty="0"/>
            </a:p>
          </p:txBody>
        </p:sp>
        <p:grpSp>
          <p:nvGrpSpPr>
            <p:cNvPr id="59" name="组合 31"/>
            <p:cNvGrpSpPr/>
            <p:nvPr/>
          </p:nvGrpSpPr>
          <p:grpSpPr>
            <a:xfrm>
              <a:off x="4707152" y="2248023"/>
              <a:ext cx="2414023" cy="2901694"/>
              <a:chOff x="4707152" y="2248023"/>
              <a:chExt cx="2414023" cy="2901694"/>
            </a:xfrm>
          </p:grpSpPr>
          <p:sp>
            <p:nvSpPr>
              <p:cNvPr id="1048625" name="Oval 264"/>
              <p:cNvSpPr>
                <a:spLocks noChangeArrowheads="1"/>
              </p:cNvSpPr>
              <p:nvPr/>
            </p:nvSpPr>
            <p:spPr bwMode="auto">
              <a:xfrm>
                <a:off x="6054864" y="5013433"/>
                <a:ext cx="136284" cy="136284"/>
              </a:xfrm>
              <a:prstGeom prst="ellipse">
                <a:avLst/>
              </a:prstGeom>
              <a:solidFill>
                <a:schemeClr val="accent2">
                  <a:lumMod val="100000"/>
                </a:schemeClr>
              </a:solidFill>
              <a:ln w="12700" cap="flat" cmpd="sng" algn="ctr">
                <a:solidFill>
                  <a:schemeClr val="bg1">
                    <a:lumMod val="100000"/>
                  </a:schemeClr>
                </a:solidFill>
                <a:prstDash val="solid"/>
                <a:round/>
                <a:headEnd type="none" w="med" len="med"/>
                <a:tailEnd type="none" w="med" len="med"/>
              </a:ln>
            </p:spPr>
            <p:txBody>
              <a:bodyPr vert="horz" wrap="square" lIns="91440" tIns="45720" rIns="91440" bIns="45720" numCol="1" anchor="t" anchorCtr="0" compatLnSpc="1"/>
              <a:lstStyle/>
              <a:p>
                <a:endParaRPr lang="en-IN" dirty="0"/>
              </a:p>
            </p:txBody>
          </p:sp>
          <p:grpSp>
            <p:nvGrpSpPr>
              <p:cNvPr id="60" name="组合 90"/>
              <p:cNvGrpSpPr/>
              <p:nvPr/>
            </p:nvGrpSpPr>
            <p:grpSpPr>
              <a:xfrm>
                <a:off x="4707152" y="2248023"/>
                <a:ext cx="2414023" cy="2522443"/>
                <a:chOff x="4707152" y="2248023"/>
                <a:chExt cx="2414023" cy="2522443"/>
              </a:xfrm>
            </p:grpSpPr>
            <p:grpSp>
              <p:nvGrpSpPr>
                <p:cNvPr id="61" name="Group 9"/>
                <p:cNvGrpSpPr/>
                <p:nvPr/>
              </p:nvGrpSpPr>
              <p:grpSpPr>
                <a:xfrm>
                  <a:off x="6792726" y="2408141"/>
                  <a:ext cx="328449" cy="330554"/>
                  <a:chOff x="4149281" y="1887719"/>
                  <a:chExt cx="224837" cy="226650"/>
                </a:xfrm>
              </p:grpSpPr>
              <p:sp>
                <p:nvSpPr>
                  <p:cNvPr id="1048626" name="Oval 70"/>
                  <p:cNvSpPr/>
                  <p:nvPr/>
                </p:nvSpPr>
                <p:spPr>
                  <a:xfrm>
                    <a:off x="4149281" y="1887719"/>
                    <a:ext cx="224837" cy="226650"/>
                  </a:xfrm>
                  <a:prstGeom prst="ellipse">
                    <a:avLst/>
                  </a:prstGeom>
                  <a:solidFill>
                    <a:schemeClr val="accent2">
                      <a:lumMod val="10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627" name="Oval 71"/>
                  <p:cNvSpPr/>
                  <p:nvPr/>
                </p:nvSpPr>
                <p:spPr>
                  <a:xfrm>
                    <a:off x="4209256" y="1948177"/>
                    <a:ext cx="104887" cy="105734"/>
                  </a:xfrm>
                  <a:prstGeom prst="ellipse">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8628" name="Oval 68"/>
                <p:cNvSpPr/>
                <p:nvPr/>
              </p:nvSpPr>
              <p:spPr>
                <a:xfrm>
                  <a:off x="5832354" y="2796766"/>
                  <a:ext cx="328449" cy="330554"/>
                </a:xfrm>
                <a:prstGeom prst="ellipse">
                  <a:avLst/>
                </a:prstGeom>
                <a:solidFill>
                  <a:schemeClr val="accent2">
                    <a:lumMod val="10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11"/>
                <p:cNvGrpSpPr/>
                <p:nvPr userDrawn="1"/>
              </p:nvGrpSpPr>
              <p:grpSpPr>
                <a:xfrm>
                  <a:off x="4707152" y="3462362"/>
                  <a:ext cx="328449" cy="330554"/>
                  <a:chOff x="4149281" y="1887719"/>
                  <a:chExt cx="224837" cy="226650"/>
                </a:xfrm>
              </p:grpSpPr>
              <p:sp>
                <p:nvSpPr>
                  <p:cNvPr id="1048629" name="Oval 66"/>
                  <p:cNvSpPr/>
                  <p:nvPr/>
                </p:nvSpPr>
                <p:spPr>
                  <a:xfrm>
                    <a:off x="4149281" y="1887719"/>
                    <a:ext cx="224837" cy="226650"/>
                  </a:xfrm>
                  <a:prstGeom prst="ellipse">
                    <a:avLst/>
                  </a:prstGeom>
                  <a:solidFill>
                    <a:schemeClr val="accent2">
                      <a:lumMod val="10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630" name="Oval 67"/>
                  <p:cNvSpPr/>
                  <p:nvPr userDrawn="1"/>
                </p:nvSpPr>
                <p:spPr>
                  <a:xfrm>
                    <a:off x="4209256" y="1948177"/>
                    <a:ext cx="104887" cy="105734"/>
                  </a:xfrm>
                  <a:prstGeom prst="ellipse">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24"/>
                <p:cNvGrpSpPr/>
                <p:nvPr/>
              </p:nvGrpSpPr>
              <p:grpSpPr>
                <a:xfrm>
                  <a:off x="5940643" y="4439912"/>
                  <a:ext cx="328449" cy="330554"/>
                  <a:chOff x="4149281" y="1887719"/>
                  <a:chExt cx="224837" cy="226650"/>
                </a:xfrm>
              </p:grpSpPr>
              <p:sp>
                <p:nvSpPr>
                  <p:cNvPr id="1048631" name="Oval 40"/>
                  <p:cNvSpPr/>
                  <p:nvPr/>
                </p:nvSpPr>
                <p:spPr>
                  <a:xfrm>
                    <a:off x="4149281" y="1887719"/>
                    <a:ext cx="224837" cy="226650"/>
                  </a:xfrm>
                  <a:prstGeom prst="ellipse">
                    <a:avLst/>
                  </a:prstGeom>
                  <a:solidFill>
                    <a:schemeClr val="accent2">
                      <a:lumMod val="10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632" name="Oval 41"/>
                  <p:cNvSpPr/>
                  <p:nvPr/>
                </p:nvSpPr>
                <p:spPr>
                  <a:xfrm>
                    <a:off x="4209256" y="1948177"/>
                    <a:ext cx="104887" cy="105734"/>
                  </a:xfrm>
                  <a:prstGeom prst="ellipse">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25"/>
                <p:cNvGrpSpPr/>
                <p:nvPr/>
              </p:nvGrpSpPr>
              <p:grpSpPr>
                <a:xfrm>
                  <a:off x="5995533" y="2248023"/>
                  <a:ext cx="206943" cy="208270"/>
                  <a:chOff x="4149281" y="1887719"/>
                  <a:chExt cx="224837" cy="226650"/>
                </a:xfrm>
              </p:grpSpPr>
              <p:sp>
                <p:nvSpPr>
                  <p:cNvPr id="1048633" name="Oval 38"/>
                  <p:cNvSpPr/>
                  <p:nvPr/>
                </p:nvSpPr>
                <p:spPr>
                  <a:xfrm>
                    <a:off x="4149281" y="1887719"/>
                    <a:ext cx="224837" cy="226650"/>
                  </a:xfrm>
                  <a:prstGeom prst="ellipse">
                    <a:avLst/>
                  </a:prstGeom>
                  <a:solidFill>
                    <a:schemeClr val="accent2">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634" name="Oval 39"/>
                  <p:cNvSpPr/>
                  <p:nvPr/>
                </p:nvSpPr>
                <p:spPr>
                  <a:xfrm>
                    <a:off x="4209256" y="1948177"/>
                    <a:ext cx="104887" cy="105734"/>
                  </a:xfrm>
                  <a:prstGeom prst="ellipse">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nvGrpSpPr>
            <p:cNvPr id="65" name="组合 32"/>
            <p:cNvGrpSpPr/>
            <p:nvPr/>
          </p:nvGrpSpPr>
          <p:grpSpPr>
            <a:xfrm>
              <a:off x="5983836" y="3409773"/>
              <a:ext cx="1547693" cy="469425"/>
              <a:chOff x="5983836" y="3409773"/>
              <a:chExt cx="1547693" cy="469425"/>
            </a:xfrm>
          </p:grpSpPr>
          <p:grpSp>
            <p:nvGrpSpPr>
              <p:cNvPr id="66" name="Group 8"/>
              <p:cNvGrpSpPr/>
              <p:nvPr/>
            </p:nvGrpSpPr>
            <p:grpSpPr>
              <a:xfrm>
                <a:off x="6383629" y="3409773"/>
                <a:ext cx="328449" cy="330554"/>
                <a:chOff x="4149281" y="1887719"/>
                <a:chExt cx="224837" cy="226650"/>
              </a:xfrm>
            </p:grpSpPr>
            <p:sp>
              <p:nvSpPr>
                <p:cNvPr id="1048635" name="Oval 72"/>
                <p:cNvSpPr/>
                <p:nvPr/>
              </p:nvSpPr>
              <p:spPr>
                <a:xfrm>
                  <a:off x="4149281" y="1887719"/>
                  <a:ext cx="224837" cy="226650"/>
                </a:xfrm>
                <a:prstGeom prst="ellipse">
                  <a:avLst/>
                </a:prstGeom>
                <a:solidFill>
                  <a:schemeClr val="accent3">
                    <a:lumMod val="10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636" name="Oval 73"/>
                <p:cNvSpPr/>
                <p:nvPr/>
              </p:nvSpPr>
              <p:spPr>
                <a:xfrm>
                  <a:off x="4209256" y="1948177"/>
                  <a:ext cx="104887" cy="105734"/>
                </a:xfrm>
                <a:prstGeom prst="ellipse">
                  <a:avLst/>
                </a:prstGeom>
                <a:solidFill>
                  <a:schemeClr val="accent3">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27"/>
              <p:cNvGrpSpPr/>
              <p:nvPr/>
            </p:nvGrpSpPr>
            <p:grpSpPr>
              <a:xfrm>
                <a:off x="5983836" y="3624513"/>
                <a:ext cx="206943" cy="208270"/>
                <a:chOff x="4149281" y="1887719"/>
                <a:chExt cx="224837" cy="226650"/>
              </a:xfrm>
            </p:grpSpPr>
            <p:sp>
              <p:nvSpPr>
                <p:cNvPr id="1048637" name="Oval 34"/>
                <p:cNvSpPr/>
                <p:nvPr/>
              </p:nvSpPr>
              <p:spPr>
                <a:xfrm>
                  <a:off x="4149281" y="1887719"/>
                  <a:ext cx="224837" cy="226650"/>
                </a:xfrm>
                <a:prstGeom prst="ellipse">
                  <a:avLst/>
                </a:prstGeom>
                <a:solidFill>
                  <a:schemeClr val="accent3">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638" name="Oval 35"/>
                <p:cNvSpPr/>
                <p:nvPr/>
              </p:nvSpPr>
              <p:spPr>
                <a:xfrm>
                  <a:off x="4209256" y="1948177"/>
                  <a:ext cx="104887" cy="105734"/>
                </a:xfrm>
                <a:prstGeom prst="ellipse">
                  <a:avLst/>
                </a:prstGeom>
                <a:solidFill>
                  <a:schemeClr val="accent3">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8" name="Group 28"/>
              <p:cNvGrpSpPr/>
              <p:nvPr/>
            </p:nvGrpSpPr>
            <p:grpSpPr>
              <a:xfrm>
                <a:off x="7303891" y="3650101"/>
                <a:ext cx="227638" cy="229097"/>
                <a:chOff x="4149281" y="1887719"/>
                <a:chExt cx="224837" cy="226650"/>
              </a:xfrm>
            </p:grpSpPr>
            <p:sp>
              <p:nvSpPr>
                <p:cNvPr id="1048639" name="Oval 32"/>
                <p:cNvSpPr/>
                <p:nvPr/>
              </p:nvSpPr>
              <p:spPr>
                <a:xfrm>
                  <a:off x="4149281" y="1887719"/>
                  <a:ext cx="224837" cy="226650"/>
                </a:xfrm>
                <a:prstGeom prst="ellipse">
                  <a:avLst/>
                </a:prstGeom>
                <a:solidFill>
                  <a:schemeClr val="accent3">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640" name="Oval 33"/>
                <p:cNvSpPr/>
                <p:nvPr/>
              </p:nvSpPr>
              <p:spPr>
                <a:xfrm>
                  <a:off x="4209256" y="1948177"/>
                  <a:ext cx="104887" cy="105734"/>
                </a:xfrm>
                <a:prstGeom prst="ellipse">
                  <a:avLst/>
                </a:prstGeom>
                <a:solidFill>
                  <a:schemeClr val="accent3">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9" name="组合 33"/>
            <p:cNvGrpSpPr/>
            <p:nvPr/>
          </p:nvGrpSpPr>
          <p:grpSpPr>
            <a:xfrm>
              <a:off x="3990983" y="1563392"/>
              <a:ext cx="4185447" cy="4108467"/>
              <a:chOff x="3990983" y="1563392"/>
              <a:chExt cx="4185447" cy="4108467"/>
            </a:xfrm>
          </p:grpSpPr>
          <p:grpSp>
            <p:nvGrpSpPr>
              <p:cNvPr id="70" name="Group 12"/>
              <p:cNvGrpSpPr/>
              <p:nvPr/>
            </p:nvGrpSpPr>
            <p:grpSpPr>
              <a:xfrm>
                <a:off x="4085983" y="4338917"/>
                <a:ext cx="250401" cy="252007"/>
                <a:chOff x="4149281" y="1887719"/>
                <a:chExt cx="224837" cy="226650"/>
              </a:xfrm>
            </p:grpSpPr>
            <p:sp>
              <p:nvSpPr>
                <p:cNvPr id="1048641" name="Oval 64"/>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642" name="Oval 65"/>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13"/>
              <p:cNvGrpSpPr/>
              <p:nvPr/>
            </p:nvGrpSpPr>
            <p:grpSpPr>
              <a:xfrm>
                <a:off x="5165128" y="5419852"/>
                <a:ext cx="250401" cy="252007"/>
                <a:chOff x="4149281" y="1887719"/>
                <a:chExt cx="224837" cy="226650"/>
              </a:xfrm>
            </p:grpSpPr>
            <p:sp>
              <p:nvSpPr>
                <p:cNvPr id="1048643" name="Oval 62"/>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644" name="Oval 63"/>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2" name="Group 14"/>
              <p:cNvGrpSpPr/>
              <p:nvPr/>
            </p:nvGrpSpPr>
            <p:grpSpPr>
              <a:xfrm>
                <a:off x="6786047" y="5374409"/>
                <a:ext cx="250401" cy="252007"/>
                <a:chOff x="4149281" y="1887719"/>
                <a:chExt cx="224837" cy="226650"/>
              </a:xfrm>
            </p:grpSpPr>
            <p:sp>
              <p:nvSpPr>
                <p:cNvPr id="1048645" name="Oval 60"/>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646" name="Oval 61"/>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15"/>
              <p:cNvGrpSpPr/>
              <p:nvPr/>
            </p:nvGrpSpPr>
            <p:grpSpPr>
              <a:xfrm>
                <a:off x="7853773" y="4463088"/>
                <a:ext cx="250401" cy="252007"/>
                <a:chOff x="4149281" y="1887719"/>
                <a:chExt cx="224837" cy="226650"/>
              </a:xfrm>
            </p:grpSpPr>
            <p:sp>
              <p:nvSpPr>
                <p:cNvPr id="1048647" name="Oval 58"/>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100000"/>
                      </a:schemeClr>
                    </a:solidFill>
                  </a:endParaRPr>
                </a:p>
              </p:txBody>
            </p:sp>
            <p:sp>
              <p:nvSpPr>
                <p:cNvPr id="1048648" name="Oval 59"/>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100000"/>
                      </a:schemeClr>
                    </a:solidFill>
                  </a:endParaRPr>
                </a:p>
              </p:txBody>
            </p:sp>
          </p:grpSp>
          <p:sp>
            <p:nvSpPr>
              <p:cNvPr id="1048649" name="Oval 56"/>
              <p:cNvSpPr/>
              <p:nvPr/>
            </p:nvSpPr>
            <p:spPr>
              <a:xfrm>
                <a:off x="7900989" y="2960836"/>
                <a:ext cx="275441" cy="277207"/>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17"/>
              <p:cNvGrpSpPr/>
              <p:nvPr/>
            </p:nvGrpSpPr>
            <p:grpSpPr>
              <a:xfrm>
                <a:off x="7460264" y="2178046"/>
                <a:ext cx="206943" cy="208270"/>
                <a:chOff x="4149281" y="1887719"/>
                <a:chExt cx="224837" cy="226650"/>
              </a:xfrm>
            </p:grpSpPr>
            <p:sp>
              <p:nvSpPr>
                <p:cNvPr id="1048650" name="Oval 54"/>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651" name="Oval 55"/>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18"/>
              <p:cNvGrpSpPr/>
              <p:nvPr/>
            </p:nvGrpSpPr>
            <p:grpSpPr>
              <a:xfrm>
                <a:off x="6673055" y="1696133"/>
                <a:ext cx="206943" cy="208270"/>
                <a:chOff x="4149281" y="1887719"/>
                <a:chExt cx="224837" cy="226650"/>
              </a:xfrm>
            </p:grpSpPr>
            <p:sp>
              <p:nvSpPr>
                <p:cNvPr id="1048652" name="Oval 52"/>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653" name="Oval 53"/>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19"/>
              <p:cNvGrpSpPr/>
              <p:nvPr/>
            </p:nvGrpSpPr>
            <p:grpSpPr>
              <a:xfrm>
                <a:off x="5636903" y="1563392"/>
                <a:ext cx="206943" cy="208270"/>
                <a:chOff x="4149281" y="1887719"/>
                <a:chExt cx="224837" cy="226650"/>
              </a:xfrm>
            </p:grpSpPr>
            <p:sp>
              <p:nvSpPr>
                <p:cNvPr id="1048654" name="Oval 50"/>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655" name="Oval 51"/>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20"/>
              <p:cNvGrpSpPr/>
              <p:nvPr/>
            </p:nvGrpSpPr>
            <p:grpSpPr>
              <a:xfrm>
                <a:off x="4353051" y="2331478"/>
                <a:ext cx="219675" cy="221084"/>
                <a:chOff x="4149281" y="1887719"/>
                <a:chExt cx="224837" cy="226650"/>
              </a:xfrm>
            </p:grpSpPr>
            <p:sp>
              <p:nvSpPr>
                <p:cNvPr id="1048656" name="Oval 48"/>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657" name="Oval 49"/>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21"/>
              <p:cNvGrpSpPr/>
              <p:nvPr/>
            </p:nvGrpSpPr>
            <p:grpSpPr>
              <a:xfrm>
                <a:off x="3990983" y="3187984"/>
                <a:ext cx="219675" cy="221084"/>
                <a:chOff x="4149281" y="1887719"/>
                <a:chExt cx="224837" cy="226650"/>
              </a:xfrm>
            </p:grpSpPr>
            <p:sp>
              <p:nvSpPr>
                <p:cNvPr id="1048658" name="Oval 46"/>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659" name="Oval 47"/>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22"/>
              <p:cNvGrpSpPr/>
              <p:nvPr/>
            </p:nvGrpSpPr>
            <p:grpSpPr>
              <a:xfrm>
                <a:off x="4705258" y="2828806"/>
                <a:ext cx="199705" cy="200984"/>
                <a:chOff x="4149281" y="1887719"/>
                <a:chExt cx="224837" cy="226650"/>
              </a:xfrm>
            </p:grpSpPr>
            <p:sp>
              <p:nvSpPr>
                <p:cNvPr id="1048660" name="Oval 44"/>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661" name="Oval 45"/>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0" name="Group 23"/>
              <p:cNvGrpSpPr/>
              <p:nvPr/>
            </p:nvGrpSpPr>
            <p:grpSpPr>
              <a:xfrm>
                <a:off x="4867553" y="4396697"/>
                <a:ext cx="328449" cy="330554"/>
                <a:chOff x="4149281" y="1887719"/>
                <a:chExt cx="224837" cy="226650"/>
              </a:xfrm>
            </p:grpSpPr>
            <p:sp>
              <p:nvSpPr>
                <p:cNvPr id="1048662" name="Oval 42"/>
                <p:cNvSpPr/>
                <p:nvPr/>
              </p:nvSpPr>
              <p:spPr>
                <a:xfrm>
                  <a:off x="4149281" y="1887719"/>
                  <a:ext cx="224837" cy="226650"/>
                </a:xfrm>
                <a:prstGeom prst="ellipse">
                  <a:avLst/>
                </a:prstGeom>
                <a:solidFill>
                  <a:schemeClr val="accent4">
                    <a:lumMod val="10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663" name="Oval 43"/>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26"/>
              <p:cNvGrpSpPr/>
              <p:nvPr/>
            </p:nvGrpSpPr>
            <p:grpSpPr>
              <a:xfrm>
                <a:off x="5480832" y="1998704"/>
                <a:ext cx="206943" cy="208270"/>
                <a:chOff x="4149281" y="1887719"/>
                <a:chExt cx="224837" cy="226650"/>
              </a:xfrm>
            </p:grpSpPr>
            <p:sp>
              <p:nvSpPr>
                <p:cNvPr id="1048664" name="Oval 36"/>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665" name="Oval 37"/>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2" name="Group 29"/>
              <p:cNvGrpSpPr/>
              <p:nvPr/>
            </p:nvGrpSpPr>
            <p:grpSpPr>
              <a:xfrm>
                <a:off x="7068613" y="4908628"/>
                <a:ext cx="250402" cy="252007"/>
                <a:chOff x="4149281" y="1887719"/>
                <a:chExt cx="224837" cy="226650"/>
              </a:xfrm>
            </p:grpSpPr>
            <p:sp>
              <p:nvSpPr>
                <p:cNvPr id="1048666" name="Oval 30"/>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667" name="Oval 31"/>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pic>
        <p:nvPicPr>
          <p:cNvPr id="2097154" name="图片 3" descr="蓝源资本"/>
          <p:cNvPicPr>
            <a:picLocks noChangeAspect="1"/>
          </p:cNvPicPr>
          <p:nvPr userDrawn="1"/>
        </p:nvPicPr>
        <p:blipFill>
          <a:blip r:embed="rId2" cstate="print"/>
          <a:stretch>
            <a:fillRect/>
          </a:stretch>
        </p:blipFill>
        <p:spPr>
          <a:xfrm>
            <a:off x="9760585" y="551180"/>
            <a:ext cx="1639570" cy="374650"/>
          </a:xfrm>
          <a:prstGeom prst="rect">
            <a:avLst/>
          </a:prstGeom>
        </p:spPr>
      </p:pic>
      <p:sp>
        <p:nvSpPr>
          <p:cNvPr id="1048668" name="TextBox 126"/>
          <p:cNvSpPr txBox="1"/>
          <p:nvPr userDrawn="1"/>
        </p:nvSpPr>
        <p:spPr>
          <a:xfrm>
            <a:off x="11548057" y="6484516"/>
            <a:ext cx="643943" cy="369332"/>
          </a:xfrm>
          <a:prstGeom prst="rect">
            <a:avLst/>
          </a:prstGeom>
          <a:noFill/>
        </p:spPr>
        <p:txBody>
          <a:bodyPr wrap="square" rtlCol="0">
            <a:spAutoFit/>
          </a:bodyPr>
          <a:lstStyle/>
          <a:p>
            <a:pPr algn="ctr"/>
            <a:fld id="{72143DF2-A3AA-4358-86AB-32C94659601E}"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圆角矩形 4"/>
          <p:cNvSpPr/>
          <p:nvPr userDrawn="1"/>
        </p:nvSpPr>
        <p:spPr>
          <a:xfrm>
            <a:off x="1139635" y="1031258"/>
            <a:ext cx="9912734" cy="42891"/>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defRPr/>
            </a:pPr>
            <a:endParaRPr lang="zh-CN" altLang="en-US" sz="1865" dirty="0">
              <a:solidFill>
                <a:srgbClr val="FFFFFF"/>
              </a:solidFill>
              <a:latin typeface="Calibri" panose="020F0502020204030204"/>
            </a:endParaRPr>
          </a:p>
        </p:txBody>
      </p:sp>
      <p:sp>
        <p:nvSpPr>
          <p:cNvPr id="6" name="圆角矩形 5"/>
          <p:cNvSpPr/>
          <p:nvPr userDrawn="1"/>
        </p:nvSpPr>
        <p:spPr>
          <a:xfrm>
            <a:off x="5900057" y="6451898"/>
            <a:ext cx="391889" cy="22011"/>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defRPr/>
            </a:pPr>
            <a:endParaRPr lang="zh-CN" altLang="en-US" sz="1865" dirty="0">
              <a:solidFill>
                <a:srgbClr val="FFFFFF"/>
              </a:solidFill>
              <a:latin typeface="Calibri" panose="020F0502020204030204"/>
            </a:endParaRPr>
          </a:p>
        </p:txBody>
      </p:sp>
      <p:sp>
        <p:nvSpPr>
          <p:cNvPr id="2" name="标题 1"/>
          <p:cNvSpPr>
            <a:spLocks noGrp="1"/>
          </p:cNvSpPr>
          <p:nvPr>
            <p:ph type="title"/>
          </p:nvPr>
        </p:nvSpPr>
        <p:spPr>
          <a:xfrm>
            <a:off x="705820" y="405664"/>
            <a:ext cx="1429224" cy="668485"/>
          </a:xfrm>
        </p:spPr>
        <p:txBody>
          <a:bodyPr>
            <a:noAutofit/>
          </a:bodyPr>
          <a:lstStyle>
            <a:lvl1pPr>
              <a:defRPr sz="4000" b="1">
                <a:solidFill>
                  <a:schemeClr val="bg1"/>
                </a:solidFill>
              </a:defRPr>
            </a:lvl1pPr>
          </a:lstStyle>
          <a:p>
            <a:r>
              <a:rPr lang="zh-CN" altLang="en-US" dirty="0"/>
              <a:t>单击此处编辑母版标题样式</a:t>
            </a:r>
            <a:endParaRPr lang="zh-CN" altLang="en-US" dirty="0"/>
          </a:p>
        </p:txBody>
      </p:sp>
      <p:sp>
        <p:nvSpPr>
          <p:cNvPr id="8" name="日期占位符 3"/>
          <p:cNvSpPr>
            <a:spLocks noGrp="1"/>
          </p:cNvSpPr>
          <p:nvPr>
            <p:ph type="dt" sz="half" idx="2"/>
          </p:nvPr>
        </p:nvSpPr>
        <p:spPr>
          <a:xfrm>
            <a:off x="334610" y="6551223"/>
            <a:ext cx="2844802" cy="365125"/>
          </a:xfrm>
          <a:prstGeom prst="rect">
            <a:avLst/>
          </a:prstGeom>
        </p:spPr>
        <p:txBody>
          <a:bodyPr vert="horz" lIns="91440" tIns="45720" rIns="91440" bIns="45720" rtlCol="0" anchor="ctr"/>
          <a:lstStyle>
            <a:lvl1pPr algn="l">
              <a:defRPr sz="1400">
                <a:solidFill>
                  <a:schemeClr val="tx1">
                    <a:tint val="75000"/>
                  </a:schemeClr>
                </a:solidFill>
                <a:ea typeface="微软雅黑" panose="020B0503020204020204" charset="-122"/>
              </a:defRPr>
            </a:lvl1pPr>
          </a:lstStyle>
          <a:p>
            <a:fld id="{93647EE6-9F24-4FB2-B498-85284F50553B}" type="datetime5">
              <a:rPr lang="zh-CN" altLang="en-US" smtClean="0">
                <a:solidFill>
                  <a:srgbClr val="000000">
                    <a:tint val="75000"/>
                  </a:srgbClr>
                </a:solidFill>
              </a:rPr>
            </a:fld>
            <a:endParaRPr lang="zh-CN" altLang="en-US" dirty="0">
              <a:solidFill>
                <a:srgbClr val="000000">
                  <a:tint val="75000"/>
                </a:srgbClr>
              </a:solidFill>
            </a:endParaRPr>
          </a:p>
        </p:txBody>
      </p:sp>
      <p:sp>
        <p:nvSpPr>
          <p:cNvPr id="9" name="灯片编号占位符 5"/>
          <p:cNvSpPr>
            <a:spLocks noGrp="1"/>
          </p:cNvSpPr>
          <p:nvPr>
            <p:ph type="sldNum" sz="quarter" idx="4"/>
          </p:nvPr>
        </p:nvSpPr>
        <p:spPr>
          <a:xfrm>
            <a:off x="9012587" y="6499106"/>
            <a:ext cx="2844802" cy="365125"/>
          </a:xfrm>
          <a:prstGeom prst="rect">
            <a:avLst/>
          </a:prstGeom>
        </p:spPr>
        <p:txBody>
          <a:bodyPr vert="horz" lIns="91440" tIns="45720" rIns="91440" bIns="45720" rtlCol="0" anchor="ctr"/>
          <a:lstStyle>
            <a:lvl1pPr algn="r">
              <a:defRPr sz="1400">
                <a:solidFill>
                  <a:schemeClr val="tx1">
                    <a:tint val="75000"/>
                  </a:schemeClr>
                </a:solidFill>
                <a:ea typeface="微软雅黑" panose="020B0503020204020204" charset="-122"/>
              </a:defRPr>
            </a:lvl1pPr>
          </a:lstStyle>
          <a:p>
            <a:fld id="{6E24C920-23A3-4416-AB8F-D33AD14DD175}" type="slidenum">
              <a:rPr lang="zh-CN" altLang="en-US" smtClean="0">
                <a:solidFill>
                  <a:srgbClr val="000000">
                    <a:tint val="75000"/>
                  </a:srgbClr>
                </a:solidFill>
              </a:rPr>
            </a:fld>
            <a:endParaRPr lang="zh-CN" altLang="en-US" dirty="0">
              <a:solidFill>
                <a:srgbClr val="000000">
                  <a:tint val="75000"/>
                </a:srgbClr>
              </a:solidFill>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FBF425CB-F405-435D-BE19-093D3B61B169}" type="datetime5">
              <a:rPr lang="zh-CN" altLang="en-US" smtClean="0">
                <a:solidFill>
                  <a:prstClr val="black">
                    <a:tint val="75000"/>
                  </a:prstClr>
                </a:solidFill>
              </a:rPr>
            </a:fld>
            <a:endParaRPr lang="en-US">
              <a:solidFill>
                <a:prstClr val="black">
                  <a:tint val="75000"/>
                </a:prstClr>
              </a:solidFill>
            </a:endParaRPr>
          </a:p>
        </p:txBody>
      </p:sp>
      <p:sp>
        <p:nvSpPr>
          <p:cNvPr id="3" name="页脚占位符 2"/>
          <p:cNvSpPr>
            <a:spLocks noGrp="1"/>
          </p:cNvSpPr>
          <p:nvPr>
            <p:ph type="ftr" sz="quarter" idx="11"/>
          </p:nvPr>
        </p:nvSpPr>
        <p:spPr/>
        <p:txBody>
          <a:bodyPr/>
          <a:lstStyle/>
          <a:p>
            <a:pPr>
              <a:defRPr/>
            </a:pPr>
            <a:endParaRPr lang="en-US">
              <a:solidFill>
                <a:prstClr val="black">
                  <a:tint val="75000"/>
                </a:prstClr>
              </a:solidFill>
            </a:endParaRPr>
          </a:p>
        </p:txBody>
      </p:sp>
      <p:sp>
        <p:nvSpPr>
          <p:cNvPr id="4" name="灯片编号占位符 3"/>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41" name="图片 12"/>
          <p:cNvPicPr>
            <a:picLocks noChangeAspect="1" noChangeArrowheads="1"/>
          </p:cNvPicPr>
          <p:nvPr userDrawn="1"/>
        </p:nvPicPr>
        <p:blipFill>
          <a:blip r:embed="rId2" cstate="print"/>
          <a:srcRect/>
          <a:stretch>
            <a:fillRect/>
          </a:stretch>
        </p:blipFill>
        <p:spPr bwMode="auto">
          <a:xfrm>
            <a:off x="9408368" y="450874"/>
            <a:ext cx="1833144" cy="432048"/>
          </a:xfrm>
          <a:prstGeom prst="rect">
            <a:avLst/>
          </a:prstGeom>
          <a:noFill/>
          <a:ln w="9525">
            <a:noFill/>
            <a:bevel/>
          </a:ln>
        </p:spPr>
      </p:pic>
      <p:cxnSp>
        <p:nvCxnSpPr>
          <p:cNvPr id="45" name="直接连接符 44"/>
          <p:cNvCxnSpPr/>
          <p:nvPr userDrawn="1">
            <p:custDataLst>
              <p:tags r:id="rId3"/>
            </p:custDataLst>
          </p:nvPr>
        </p:nvCxnSpPr>
        <p:spPr>
          <a:xfrm>
            <a:off x="22382" y="1052736"/>
            <a:ext cx="12142159" cy="0"/>
          </a:xfrm>
          <a:prstGeom prst="line">
            <a:avLst/>
          </a:prstGeom>
          <a:ln w="12700">
            <a:solidFill>
              <a:schemeClr val="dk1">
                <a:lumMod val="50000"/>
                <a:lumOff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6" name="直角三角形 4"/>
          <p:cNvSpPr/>
          <p:nvPr userDrawn="1"/>
        </p:nvSpPr>
        <p:spPr>
          <a:xfrm rot="-5400000">
            <a:off x="11829304" y="6514698"/>
            <a:ext cx="273014" cy="273014"/>
          </a:xfrm>
          <a:prstGeom prst="rtTriangle">
            <a:avLst/>
          </a:prstGeom>
          <a:solidFill>
            <a:srgbClr val="0070C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indent="0" algn="ctr" eaLnBrk="1" hangingPunct="1">
              <a:lnSpc>
                <a:spcPct val="100000"/>
              </a:lnSpc>
              <a:spcBef>
                <a:spcPct val="0"/>
              </a:spcBef>
              <a:buFont typeface="Arial" panose="020B0604020202020204" pitchFamily="34" charset="0"/>
              <a:buNone/>
              <a:defRPr/>
            </a:pPr>
            <a:endParaRPr lang="zh-CN" altLang="en-US" sz="1800" dirty="0">
              <a:solidFill>
                <a:srgbClr val="FFFFFF"/>
              </a:solidFill>
              <a:latin typeface="Calibri" panose="020F0502020204030204"/>
            </a:endParaRPr>
          </a:p>
        </p:txBody>
      </p:sp>
      <p:sp>
        <p:nvSpPr>
          <p:cNvPr id="43" name="文本框 42"/>
          <p:cNvSpPr txBox="1"/>
          <p:nvPr userDrawn="1"/>
        </p:nvSpPr>
        <p:spPr>
          <a:xfrm>
            <a:off x="10567420" y="6525576"/>
            <a:ext cx="1071880" cy="306705"/>
          </a:xfrm>
          <a:prstGeom prst="rect">
            <a:avLst/>
          </a:prstGeom>
          <a:noFill/>
        </p:spPr>
        <p:txBody>
          <a:bodyPr wrap="none" rtlCol="0">
            <a:spAutoFit/>
          </a:bodyPr>
          <a:lstStyle/>
          <a:p>
            <a:pPr eaLnBrk="0" fontAlgn="base" hangingPunct="0">
              <a:spcBef>
                <a:spcPct val="0"/>
              </a:spcBef>
              <a:spcAft>
                <a:spcPct val="0"/>
              </a:spcAft>
              <a:defRPr/>
            </a:pPr>
            <a:r>
              <a:rPr lang="zh-CN" altLang="en-US" sz="1400" dirty="0">
                <a:solidFill>
                  <a:srgbClr val="FFFFFF">
                    <a:lumMod val="50000"/>
                  </a:srgbClr>
                </a:solidFill>
                <a:latin typeface="微软雅黑" panose="020B0503020204020204" charset="-122"/>
                <a:ea typeface="微软雅黑" panose="020B0503020204020204" charset="-122"/>
              </a:rPr>
              <a:t>众丽联集团</a:t>
            </a:r>
            <a:endParaRPr lang="zh-CN" altLang="en-US" sz="1400" dirty="0">
              <a:solidFill>
                <a:srgbClr val="FFFFFF">
                  <a:lumMod val="50000"/>
                </a:srgb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模板使用技巧 1">
    <p:spTree>
      <p:nvGrpSpPr>
        <p:cNvPr id="1" name=""/>
        <p:cNvGrpSpPr/>
        <p:nvPr/>
      </p:nvGrpSpPr>
      <p:grpSpPr>
        <a:xfrm>
          <a:off x="0" y="0"/>
          <a:ext cx="0" cy="0"/>
          <a:chOff x="0" y="0"/>
          <a:chExt cx="0" cy="0"/>
        </a:xfrm>
      </p:grpSpPr>
      <p:sp>
        <p:nvSpPr>
          <p:cNvPr id="1049412" name="矩形 3"/>
          <p:cNvSpPr/>
          <p:nvPr userDrawn="1"/>
        </p:nvSpPr>
        <p:spPr>
          <a:xfrm>
            <a:off x="440603" y="759873"/>
            <a:ext cx="1713931" cy="369332"/>
          </a:xfrm>
          <a:prstGeom prst="rect">
            <a:avLst/>
          </a:prstGeom>
        </p:spPr>
        <p:txBody>
          <a:bodyPr wrap="none">
            <a:spAutoFit/>
          </a:bodyPr>
          <a:lstStyle/>
          <a:p>
            <a:pPr defTabSz="609600"/>
            <a:r>
              <a:rPr lang="zh-CN" altLang="en-US">
                <a:solidFill>
                  <a:prstClr val="black">
                    <a:lumMod val="75000"/>
                    <a:lumOff val="25000"/>
                  </a:prstClr>
                </a:solidFill>
                <a:latin typeface="Segoe UI Light" panose="020B0502040204020203"/>
                <a:ea typeface="微软雅黑" panose="020B0503020204020204" charset="-122"/>
                <a:cs typeface="Segoe UI Light" panose="020B0502040204020203"/>
              </a:rPr>
              <a:t>模板使用技巧</a:t>
            </a:r>
            <a:r>
              <a:rPr lang="en-US" altLang="zh-CN" dirty="0">
                <a:solidFill>
                  <a:prstClr val="black">
                    <a:lumMod val="75000"/>
                    <a:lumOff val="25000"/>
                  </a:prstClr>
                </a:solidFill>
                <a:latin typeface="Segoe UI Light" panose="020B0502040204020203"/>
                <a:ea typeface="微软雅黑" panose="020B0503020204020204" charset="-122"/>
                <a:cs typeface="Segoe UI Light" panose="020B0502040204020203"/>
              </a:rPr>
              <a:t> 1</a:t>
            </a:r>
            <a:endParaRPr lang="zh-CN" altLang="en-US" dirty="0">
              <a:solidFill>
                <a:prstClr val="black">
                  <a:lumMod val="75000"/>
                  <a:lumOff val="25000"/>
                </a:prstClr>
              </a:solidFill>
              <a:latin typeface="Segoe UI Light" panose="020B0502040204020203"/>
              <a:ea typeface="微软雅黑" panose="020B0503020204020204" charset="-122"/>
              <a:cs typeface="Segoe UI Light" panose="020B0502040204020203"/>
            </a:endParaRPr>
          </a:p>
        </p:txBody>
      </p:sp>
      <p:sp>
        <p:nvSpPr>
          <p:cNvPr id="1049413" name="矩形 4"/>
          <p:cNvSpPr/>
          <p:nvPr userDrawn="1"/>
        </p:nvSpPr>
        <p:spPr>
          <a:xfrm>
            <a:off x="440603" y="182445"/>
            <a:ext cx="777777" cy="246221"/>
          </a:xfrm>
          <a:prstGeom prst="rect">
            <a:avLst/>
          </a:prstGeom>
        </p:spPr>
        <p:txBody>
          <a:bodyPr wrap="none">
            <a:spAutoFit/>
          </a:bodyPr>
          <a:lstStyle/>
          <a:p>
            <a:pPr defTabSz="609600"/>
            <a:r>
              <a:rPr kumimoji="1" lang="en-US" altLang="zh-CN" sz="1000" dirty="0">
                <a:solidFill>
                  <a:prstClr val="black">
                    <a:lumMod val="75000"/>
                    <a:lumOff val="25000"/>
                  </a:prstClr>
                </a:solidFill>
                <a:latin typeface="Segoe UI Light" panose="020B0502040204020203"/>
                <a:ea typeface="微软雅黑" panose="020B0503020204020204" charset="-122"/>
                <a:cs typeface="Segoe UI Light" panose="020B0502040204020203"/>
              </a:rPr>
              <a:t>OfficePLUS</a:t>
            </a:r>
            <a:endParaRPr lang="zh-CN" altLang="en-US" sz="1000" dirty="0">
              <a:solidFill>
                <a:prstClr val="black">
                  <a:lumMod val="75000"/>
                  <a:lumOff val="25000"/>
                </a:prstClr>
              </a:solidFill>
              <a:latin typeface="Segoe UI Light" panose="020B0502040204020203"/>
              <a:ea typeface="微软雅黑" panose="020B0503020204020204" charset="-122"/>
              <a:cs typeface="Segoe UI Light" panose="020B0502040204020203"/>
            </a:endParaRPr>
          </a:p>
        </p:txBody>
      </p:sp>
      <p:sp>
        <p:nvSpPr>
          <p:cNvPr id="1049414" name="文本框 8"/>
          <p:cNvSpPr txBox="1"/>
          <p:nvPr userDrawn="1"/>
        </p:nvSpPr>
        <p:spPr>
          <a:xfrm>
            <a:off x="431800" y="1174234"/>
            <a:ext cx="3467616" cy="584775"/>
          </a:xfrm>
          <a:prstGeom prst="rect">
            <a:avLst/>
          </a:prstGeom>
          <a:noFill/>
        </p:spPr>
        <p:txBody>
          <a:bodyPr wrap="none" rtlCol="0">
            <a:spAutoFit/>
          </a:bodyPr>
          <a:lstStyle/>
          <a:p>
            <a:r>
              <a:rPr lang="zh-CN" altLang="en-US" sz="3200" b="1">
                <a:solidFill>
                  <a:prstClr val="black">
                    <a:lumMod val="85000"/>
                    <a:lumOff val="15000"/>
                  </a:prstClr>
                </a:solidFill>
                <a:latin typeface="微软雅黑" panose="020B0503020204020204" charset="-122"/>
                <a:ea typeface="微软雅黑" panose="020B0503020204020204" charset="-122"/>
              </a:rPr>
              <a:t>一键调整模板颜色</a:t>
            </a:r>
            <a:endParaRPr lang="en-US" sz="3200" b="1" dirty="0">
              <a:solidFill>
                <a:prstClr val="black">
                  <a:lumMod val="85000"/>
                  <a:lumOff val="15000"/>
                </a:prstClr>
              </a:solidFill>
              <a:latin typeface="微软雅黑" panose="020B0503020204020204" charset="-122"/>
              <a:ea typeface="微软雅黑" panose="020B0503020204020204" charset="-122"/>
            </a:endParaRPr>
          </a:p>
        </p:txBody>
      </p:sp>
      <p:pic>
        <p:nvPicPr>
          <p:cNvPr id="2097208" name="图片 9"/>
          <p:cNvPicPr>
            <a:picLocks noChangeAspect="1"/>
          </p:cNvPicPr>
          <p:nvPr userDrawn="1"/>
        </p:nvPicPr>
        <p:blipFill>
          <a:blip r:embed="rId2" cstate="print"/>
          <a:stretch>
            <a:fillRect/>
          </a:stretch>
        </p:blipFill>
        <p:spPr>
          <a:xfrm>
            <a:off x="431800" y="2138895"/>
            <a:ext cx="5295899" cy="3847021"/>
          </a:xfrm>
          <a:prstGeom prst="rect">
            <a:avLst/>
          </a:prstGeom>
          <a:ln>
            <a:solidFill>
              <a:schemeClr val="bg1">
                <a:lumMod val="65000"/>
              </a:schemeClr>
            </a:solidFill>
          </a:ln>
        </p:spPr>
      </p:pic>
      <p:pic>
        <p:nvPicPr>
          <p:cNvPr id="2097209" name="图片 10"/>
          <p:cNvPicPr>
            <a:picLocks noChangeAspect="1"/>
          </p:cNvPicPr>
          <p:nvPr userDrawn="1"/>
        </p:nvPicPr>
        <p:blipFill>
          <a:blip r:embed="rId3" cstate="print"/>
          <a:stretch>
            <a:fillRect/>
          </a:stretch>
        </p:blipFill>
        <p:spPr>
          <a:xfrm>
            <a:off x="6464300" y="2138895"/>
            <a:ext cx="5295900" cy="3847022"/>
          </a:xfrm>
          <a:prstGeom prst="rect">
            <a:avLst/>
          </a:prstGeom>
          <a:ln>
            <a:solidFill>
              <a:schemeClr val="bg1">
                <a:lumMod val="65000"/>
              </a:schemeClr>
            </a:solidFill>
          </a:ln>
        </p:spPr>
      </p:pic>
      <p:sp>
        <p:nvSpPr>
          <p:cNvPr id="1049415" name="文本框 11"/>
          <p:cNvSpPr txBox="1"/>
          <p:nvPr userDrawn="1"/>
        </p:nvSpPr>
        <p:spPr>
          <a:xfrm>
            <a:off x="333477" y="6061002"/>
            <a:ext cx="3183885" cy="276999"/>
          </a:xfrm>
          <a:prstGeom prst="rect">
            <a:avLst/>
          </a:prstGeom>
          <a:noFill/>
        </p:spPr>
        <p:txBody>
          <a:bodyPr wrap="none" rtlCol="0">
            <a:spAutoFit/>
          </a:bodyPr>
          <a:lstStyle/>
          <a:p>
            <a:r>
              <a:rPr lang="en-US" sz="1200" spc="150" dirty="0">
                <a:solidFill>
                  <a:prstClr val="black"/>
                </a:solidFill>
                <a:latin typeface="微软雅黑" panose="020B0503020204020204" charset="-122"/>
                <a:ea typeface="微软雅黑" panose="020B0503020204020204" charset="-122"/>
              </a:rPr>
              <a:t>1.</a:t>
            </a:r>
            <a:r>
              <a:rPr lang="zh-CN" altLang="en-US" sz="1200" spc="150">
                <a:solidFill>
                  <a:prstClr val="black"/>
                </a:solidFill>
                <a:latin typeface="微软雅黑" panose="020B0503020204020204" charset="-122"/>
                <a:ea typeface="微软雅黑" panose="020B0503020204020204" charset="-122"/>
              </a:rPr>
              <a:t> 选择“设计”</a:t>
            </a:r>
            <a:r>
              <a:rPr lang="en-US" altLang="zh-CN" sz="1200" spc="150" dirty="0">
                <a:solidFill>
                  <a:prstClr val="black"/>
                </a:solidFill>
                <a:latin typeface="微软雅黑" panose="020B0503020204020204" charset="-122"/>
                <a:ea typeface="微软雅黑" panose="020B0503020204020204" charset="-122"/>
              </a:rPr>
              <a:t>-</a:t>
            </a:r>
            <a:r>
              <a:rPr lang="zh-CN" altLang="en-US" sz="1200" spc="150">
                <a:solidFill>
                  <a:prstClr val="black"/>
                </a:solidFill>
                <a:latin typeface="微软雅黑" panose="020B0503020204020204" charset="-122"/>
                <a:ea typeface="微软雅黑" panose="020B0503020204020204" charset="-122"/>
              </a:rPr>
              <a:t>“变体”</a:t>
            </a:r>
            <a:r>
              <a:rPr lang="en-US" altLang="zh-CN" sz="1200" spc="150" dirty="0">
                <a:solidFill>
                  <a:prstClr val="black"/>
                </a:solidFill>
                <a:latin typeface="微软雅黑" panose="020B0503020204020204" charset="-122"/>
                <a:ea typeface="微软雅黑" panose="020B0503020204020204" charset="-122"/>
              </a:rPr>
              <a:t>-</a:t>
            </a:r>
            <a:r>
              <a:rPr lang="zh-CN" altLang="en-US" sz="1200" spc="150">
                <a:solidFill>
                  <a:prstClr val="black"/>
                </a:solidFill>
                <a:latin typeface="微软雅黑" panose="020B0503020204020204" charset="-122"/>
                <a:ea typeface="微软雅黑" panose="020B0503020204020204" charset="-122"/>
              </a:rPr>
              <a:t>“颜色”；</a:t>
            </a:r>
            <a:endParaRPr lang="en-US" sz="1200" spc="150" dirty="0">
              <a:solidFill>
                <a:prstClr val="black"/>
              </a:solidFill>
              <a:latin typeface="微软雅黑" panose="020B0503020204020204" charset="-122"/>
              <a:ea typeface="微软雅黑" panose="020B0503020204020204" charset="-122"/>
            </a:endParaRPr>
          </a:p>
        </p:txBody>
      </p:sp>
      <p:sp>
        <p:nvSpPr>
          <p:cNvPr id="1049416" name="文本框 12"/>
          <p:cNvSpPr txBox="1"/>
          <p:nvPr userDrawn="1"/>
        </p:nvSpPr>
        <p:spPr>
          <a:xfrm>
            <a:off x="6360651" y="6061002"/>
            <a:ext cx="4562467" cy="276999"/>
          </a:xfrm>
          <a:prstGeom prst="rect">
            <a:avLst/>
          </a:prstGeom>
          <a:noFill/>
        </p:spPr>
        <p:txBody>
          <a:bodyPr wrap="none" rtlCol="0">
            <a:spAutoFit/>
          </a:bodyPr>
          <a:lstStyle/>
          <a:p>
            <a:r>
              <a:rPr lang="en-US" sz="1200" spc="150" dirty="0">
                <a:solidFill>
                  <a:prstClr val="black"/>
                </a:solidFill>
                <a:latin typeface="微软雅黑" panose="020B0503020204020204" charset="-122"/>
                <a:ea typeface="微软雅黑" panose="020B0503020204020204" charset="-122"/>
              </a:rPr>
              <a:t>2.</a:t>
            </a:r>
            <a:r>
              <a:rPr lang="zh-CN" altLang="en-US" sz="1200" spc="150">
                <a:solidFill>
                  <a:prstClr val="black"/>
                </a:solidFill>
                <a:latin typeface="微软雅黑" panose="020B0503020204020204" charset="-122"/>
                <a:ea typeface="微软雅黑" panose="020B0503020204020204" charset="-122"/>
              </a:rPr>
              <a:t> 选择你喜欢的颜色搭配，模板一秒调整为你选颜色。</a:t>
            </a:r>
            <a:endParaRPr lang="en-US" sz="1200" spc="150" dirty="0">
              <a:solidFill>
                <a:prstClr val="black"/>
              </a:solidFill>
              <a:latin typeface="微软雅黑" panose="020B0503020204020204" charset="-122"/>
              <a:ea typeface="微软雅黑" panose="020B0503020204020204" charset="-122"/>
            </a:endParaRPr>
          </a:p>
        </p:txBody>
      </p:sp>
      <p:pic>
        <p:nvPicPr>
          <p:cNvPr id="2097210" name="图片 13"/>
          <p:cNvPicPr>
            <a:picLocks noChangeAspect="1"/>
          </p:cNvPicPr>
          <p:nvPr userDrawn="1"/>
        </p:nvPicPr>
        <p:blipFill>
          <a:blip r:embed="rId4" cstate="print"/>
          <a:stretch>
            <a:fillRect/>
          </a:stretch>
        </p:blipFill>
        <p:spPr>
          <a:xfrm>
            <a:off x="3005928" y="2609333"/>
            <a:ext cx="819667" cy="819667"/>
          </a:xfrm>
          <a:prstGeom prst="rect">
            <a:avLst/>
          </a:prstGeom>
          <a:effectLst>
            <a:outerShdw blurRad="50800" dist="38100" dir="2700000" algn="tl" rotWithShape="0">
              <a:prstClr val="black">
                <a:alpha val="40000"/>
              </a:prstClr>
            </a:outerShdw>
          </a:effectLst>
        </p:spPr>
      </p:pic>
      <p:pic>
        <p:nvPicPr>
          <p:cNvPr id="2097211" name="图片 14"/>
          <p:cNvPicPr>
            <a:picLocks noChangeAspect="1"/>
          </p:cNvPicPr>
          <p:nvPr userDrawn="1"/>
        </p:nvPicPr>
        <p:blipFill>
          <a:blip r:embed="rId4" cstate="print"/>
          <a:stretch>
            <a:fillRect/>
          </a:stretch>
        </p:blipFill>
        <p:spPr>
          <a:xfrm>
            <a:off x="10787853" y="4257158"/>
            <a:ext cx="819667" cy="819667"/>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模板使用技巧 2">
    <p:spTree>
      <p:nvGrpSpPr>
        <p:cNvPr id="1" name=""/>
        <p:cNvGrpSpPr/>
        <p:nvPr/>
      </p:nvGrpSpPr>
      <p:grpSpPr>
        <a:xfrm>
          <a:off x="0" y="0"/>
          <a:ext cx="0" cy="0"/>
          <a:chOff x="0" y="0"/>
          <a:chExt cx="0" cy="0"/>
        </a:xfrm>
      </p:grpSpPr>
      <p:sp>
        <p:nvSpPr>
          <p:cNvPr id="1049404" name="矩形 2"/>
          <p:cNvSpPr/>
          <p:nvPr userDrawn="1"/>
        </p:nvSpPr>
        <p:spPr>
          <a:xfrm>
            <a:off x="440603" y="759873"/>
            <a:ext cx="1750800" cy="369332"/>
          </a:xfrm>
          <a:prstGeom prst="rect">
            <a:avLst/>
          </a:prstGeom>
        </p:spPr>
        <p:txBody>
          <a:bodyPr wrap="none">
            <a:spAutoFit/>
          </a:bodyPr>
          <a:lstStyle/>
          <a:p>
            <a:pPr defTabSz="609600"/>
            <a:r>
              <a:rPr lang="zh-CN" altLang="en-US">
                <a:solidFill>
                  <a:prstClr val="black">
                    <a:lumMod val="75000"/>
                    <a:lumOff val="25000"/>
                  </a:prstClr>
                </a:solidFill>
                <a:latin typeface="Segoe UI Light" panose="020B0502040204020203"/>
                <a:ea typeface="微软雅黑" panose="020B0503020204020204" charset="-122"/>
                <a:cs typeface="Segoe UI Light" panose="020B0502040204020203"/>
              </a:rPr>
              <a:t>模板使用技巧</a:t>
            </a:r>
            <a:r>
              <a:rPr lang="en-US" altLang="zh-CN" dirty="0">
                <a:solidFill>
                  <a:prstClr val="black">
                    <a:lumMod val="75000"/>
                    <a:lumOff val="25000"/>
                  </a:prstClr>
                </a:solidFill>
                <a:latin typeface="Segoe UI Light" panose="020B0502040204020203"/>
                <a:ea typeface="微软雅黑" panose="020B0503020204020204" charset="-122"/>
                <a:cs typeface="Segoe UI Light" panose="020B0502040204020203"/>
              </a:rPr>
              <a:t> 2</a:t>
            </a:r>
            <a:endParaRPr lang="zh-CN" altLang="en-US" dirty="0">
              <a:solidFill>
                <a:prstClr val="black">
                  <a:lumMod val="75000"/>
                  <a:lumOff val="25000"/>
                </a:prstClr>
              </a:solidFill>
              <a:latin typeface="Segoe UI Light" panose="020B0502040204020203"/>
              <a:ea typeface="微软雅黑" panose="020B0503020204020204" charset="-122"/>
              <a:cs typeface="Segoe UI Light" panose="020B0502040204020203"/>
            </a:endParaRPr>
          </a:p>
        </p:txBody>
      </p:sp>
      <p:sp>
        <p:nvSpPr>
          <p:cNvPr id="1049405" name="矩形 3"/>
          <p:cNvSpPr/>
          <p:nvPr userDrawn="1"/>
        </p:nvSpPr>
        <p:spPr>
          <a:xfrm>
            <a:off x="440603" y="182445"/>
            <a:ext cx="777777" cy="246221"/>
          </a:xfrm>
          <a:prstGeom prst="rect">
            <a:avLst/>
          </a:prstGeom>
        </p:spPr>
        <p:txBody>
          <a:bodyPr wrap="none">
            <a:spAutoFit/>
          </a:bodyPr>
          <a:lstStyle/>
          <a:p>
            <a:pPr defTabSz="609600"/>
            <a:r>
              <a:rPr kumimoji="1" lang="en-US" altLang="zh-CN" sz="1000" dirty="0">
                <a:solidFill>
                  <a:prstClr val="black">
                    <a:lumMod val="75000"/>
                    <a:lumOff val="25000"/>
                  </a:prstClr>
                </a:solidFill>
                <a:latin typeface="Segoe UI Light" panose="020B0502040204020203"/>
                <a:ea typeface="微软雅黑" panose="020B0503020204020204" charset="-122"/>
                <a:cs typeface="Segoe UI Light" panose="020B0502040204020203"/>
              </a:rPr>
              <a:t>OfficePLUS</a:t>
            </a:r>
            <a:endParaRPr lang="zh-CN" altLang="en-US" sz="1000" dirty="0">
              <a:solidFill>
                <a:prstClr val="black">
                  <a:lumMod val="75000"/>
                  <a:lumOff val="25000"/>
                </a:prstClr>
              </a:solidFill>
              <a:latin typeface="Segoe UI Light" panose="020B0502040204020203"/>
              <a:ea typeface="微软雅黑" panose="020B0503020204020204" charset="-122"/>
              <a:cs typeface="Segoe UI Light" panose="020B0502040204020203"/>
            </a:endParaRPr>
          </a:p>
        </p:txBody>
      </p:sp>
      <p:pic>
        <p:nvPicPr>
          <p:cNvPr id="2097203" name="图片 4"/>
          <p:cNvPicPr>
            <a:picLocks noChangeAspect="1"/>
          </p:cNvPicPr>
          <p:nvPr userDrawn="1"/>
        </p:nvPicPr>
        <p:blipFill>
          <a:blip r:embed="rId2" cstate="print"/>
          <a:stretch>
            <a:fillRect/>
          </a:stretch>
        </p:blipFill>
        <p:spPr>
          <a:xfrm>
            <a:off x="431800" y="2138895"/>
            <a:ext cx="5295899" cy="3847021"/>
          </a:xfrm>
          <a:prstGeom prst="rect">
            <a:avLst/>
          </a:prstGeom>
          <a:ln>
            <a:solidFill>
              <a:schemeClr val="bg1">
                <a:lumMod val="65000"/>
              </a:schemeClr>
            </a:solidFill>
          </a:ln>
        </p:spPr>
      </p:pic>
      <p:pic>
        <p:nvPicPr>
          <p:cNvPr id="2097204" name="图片 5"/>
          <p:cNvPicPr>
            <a:picLocks noChangeAspect="1"/>
          </p:cNvPicPr>
          <p:nvPr userDrawn="1"/>
        </p:nvPicPr>
        <p:blipFill>
          <a:blip r:embed="rId3" cstate="print"/>
          <a:stretch>
            <a:fillRect/>
          </a:stretch>
        </p:blipFill>
        <p:spPr>
          <a:xfrm>
            <a:off x="6464301" y="2138895"/>
            <a:ext cx="5295900" cy="3847022"/>
          </a:xfrm>
          <a:prstGeom prst="rect">
            <a:avLst/>
          </a:prstGeom>
          <a:ln>
            <a:solidFill>
              <a:schemeClr val="bg1">
                <a:lumMod val="65000"/>
              </a:schemeClr>
            </a:solidFill>
          </a:ln>
        </p:spPr>
      </p:pic>
      <p:sp>
        <p:nvSpPr>
          <p:cNvPr id="1049406" name="文本框 6"/>
          <p:cNvSpPr txBox="1"/>
          <p:nvPr userDrawn="1"/>
        </p:nvSpPr>
        <p:spPr>
          <a:xfrm>
            <a:off x="431800" y="1174234"/>
            <a:ext cx="3467616" cy="584775"/>
          </a:xfrm>
          <a:prstGeom prst="rect">
            <a:avLst/>
          </a:prstGeom>
          <a:noFill/>
        </p:spPr>
        <p:txBody>
          <a:bodyPr wrap="none" rtlCol="0">
            <a:spAutoFit/>
          </a:bodyPr>
          <a:lstStyle/>
          <a:p>
            <a:r>
              <a:rPr lang="zh-CN" altLang="en-US" sz="3200" b="1">
                <a:solidFill>
                  <a:prstClr val="black">
                    <a:lumMod val="85000"/>
                    <a:lumOff val="15000"/>
                  </a:prstClr>
                </a:solidFill>
                <a:latin typeface="微软雅黑" panose="020B0503020204020204" charset="-122"/>
                <a:ea typeface="微软雅黑" panose="020B0503020204020204" charset="-122"/>
              </a:rPr>
              <a:t>随时添加模板样式</a:t>
            </a:r>
            <a:endParaRPr lang="en-US" sz="3200" b="1" dirty="0">
              <a:solidFill>
                <a:prstClr val="black">
                  <a:lumMod val="85000"/>
                  <a:lumOff val="15000"/>
                </a:prstClr>
              </a:solidFill>
              <a:latin typeface="微软雅黑" panose="020B0503020204020204" charset="-122"/>
              <a:ea typeface="微软雅黑" panose="020B0503020204020204" charset="-122"/>
            </a:endParaRPr>
          </a:p>
        </p:txBody>
      </p:sp>
      <p:sp>
        <p:nvSpPr>
          <p:cNvPr id="1049407" name="文本框 7"/>
          <p:cNvSpPr txBox="1"/>
          <p:nvPr userDrawn="1"/>
        </p:nvSpPr>
        <p:spPr>
          <a:xfrm>
            <a:off x="333477" y="6061002"/>
            <a:ext cx="3010761" cy="276999"/>
          </a:xfrm>
          <a:prstGeom prst="rect">
            <a:avLst/>
          </a:prstGeom>
          <a:noFill/>
        </p:spPr>
        <p:txBody>
          <a:bodyPr wrap="none" rtlCol="0">
            <a:spAutoFit/>
          </a:bodyPr>
          <a:lstStyle/>
          <a:p>
            <a:r>
              <a:rPr lang="en-US" sz="1200" spc="150" dirty="0">
                <a:solidFill>
                  <a:prstClr val="black"/>
                </a:solidFill>
                <a:latin typeface="微软雅黑" panose="020B0503020204020204" charset="-122"/>
                <a:ea typeface="微软雅黑" panose="020B0503020204020204" charset="-122"/>
              </a:rPr>
              <a:t>1.</a:t>
            </a:r>
            <a:r>
              <a:rPr lang="zh-CN" altLang="en-US" sz="1200" spc="150">
                <a:solidFill>
                  <a:prstClr val="black"/>
                </a:solidFill>
                <a:latin typeface="微软雅黑" panose="020B0503020204020204" charset="-122"/>
                <a:ea typeface="微软雅黑" panose="020B0503020204020204" charset="-122"/>
              </a:rPr>
              <a:t> 选择“开始”</a:t>
            </a:r>
            <a:r>
              <a:rPr lang="en-US" altLang="zh-CN" sz="1200" spc="150" dirty="0">
                <a:solidFill>
                  <a:prstClr val="black"/>
                </a:solidFill>
                <a:latin typeface="微软雅黑" panose="020B0503020204020204" charset="-122"/>
                <a:ea typeface="微软雅黑" panose="020B0503020204020204" charset="-122"/>
              </a:rPr>
              <a:t>-</a:t>
            </a:r>
            <a:r>
              <a:rPr lang="zh-CN" altLang="en-US" sz="1200" spc="150">
                <a:solidFill>
                  <a:prstClr val="black"/>
                </a:solidFill>
                <a:latin typeface="微软雅黑" panose="020B0503020204020204" charset="-122"/>
                <a:ea typeface="微软雅黑" panose="020B0503020204020204" charset="-122"/>
              </a:rPr>
              <a:t>“新建幻灯片”；</a:t>
            </a:r>
            <a:endParaRPr lang="en-US" sz="1200" spc="150" dirty="0">
              <a:solidFill>
                <a:prstClr val="black"/>
              </a:solidFill>
              <a:latin typeface="微软雅黑" panose="020B0503020204020204" charset="-122"/>
              <a:ea typeface="微软雅黑" panose="020B0503020204020204" charset="-122"/>
            </a:endParaRPr>
          </a:p>
        </p:txBody>
      </p:sp>
      <p:sp>
        <p:nvSpPr>
          <p:cNvPr id="1049408" name="文本框 8"/>
          <p:cNvSpPr txBox="1"/>
          <p:nvPr userDrawn="1"/>
        </p:nvSpPr>
        <p:spPr>
          <a:xfrm>
            <a:off x="6360651" y="6061002"/>
            <a:ext cx="5256567" cy="276999"/>
          </a:xfrm>
          <a:prstGeom prst="rect">
            <a:avLst/>
          </a:prstGeom>
          <a:noFill/>
        </p:spPr>
        <p:txBody>
          <a:bodyPr wrap="none" rtlCol="0">
            <a:spAutoFit/>
          </a:bodyPr>
          <a:lstStyle/>
          <a:p>
            <a:r>
              <a:rPr lang="en-US" sz="1200" spc="150" dirty="0">
                <a:solidFill>
                  <a:prstClr val="black"/>
                </a:solidFill>
                <a:latin typeface="微软雅黑" panose="020B0503020204020204" charset="-122"/>
                <a:ea typeface="微软雅黑" panose="020B0503020204020204" charset="-122"/>
              </a:rPr>
              <a:t>2.</a:t>
            </a:r>
            <a:r>
              <a:rPr lang="zh-CN" altLang="en-US" sz="1200" spc="150">
                <a:solidFill>
                  <a:prstClr val="black"/>
                </a:solidFill>
                <a:latin typeface="微软雅黑" panose="020B0503020204020204" charset="-122"/>
                <a:ea typeface="微软雅黑" panose="020B0503020204020204" charset="-122"/>
              </a:rPr>
              <a:t> 选择你需要的页面，如封面页，目录页，副标题页，内容页等</a:t>
            </a:r>
            <a:r>
              <a:rPr lang="en-US" altLang="zh-CN" sz="1200" spc="150" dirty="0">
                <a:solidFill>
                  <a:prstClr val="black"/>
                </a:solidFill>
                <a:latin typeface="微软雅黑" panose="020B0503020204020204" charset="-122"/>
                <a:ea typeface="微软雅黑" panose="020B0503020204020204" charset="-122"/>
              </a:rPr>
              <a:t>…</a:t>
            </a:r>
            <a:endParaRPr lang="en-US" sz="1200" spc="150" dirty="0">
              <a:solidFill>
                <a:prstClr val="black"/>
              </a:solidFill>
              <a:latin typeface="微软雅黑" panose="020B0503020204020204" charset="-122"/>
              <a:ea typeface="微软雅黑" panose="020B0503020204020204" charset="-122"/>
            </a:endParaRPr>
          </a:p>
        </p:txBody>
      </p:sp>
      <p:pic>
        <p:nvPicPr>
          <p:cNvPr id="2097205" name="图片 9"/>
          <p:cNvPicPr>
            <a:picLocks noChangeAspect="1"/>
          </p:cNvPicPr>
          <p:nvPr userDrawn="1"/>
        </p:nvPicPr>
        <p:blipFill>
          <a:blip r:embed="rId4" cstate="print"/>
          <a:stretch>
            <a:fillRect/>
          </a:stretch>
        </p:blipFill>
        <p:spPr>
          <a:xfrm>
            <a:off x="700878" y="2428358"/>
            <a:ext cx="819667" cy="819667"/>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关注微软Office文档">
    <p:spTree>
      <p:nvGrpSpPr>
        <p:cNvPr id="1" name=""/>
        <p:cNvGrpSpPr/>
        <p:nvPr/>
      </p:nvGrpSpPr>
      <p:grpSpPr>
        <a:xfrm>
          <a:off x="0" y="0"/>
          <a:ext cx="0" cy="0"/>
          <a:chOff x="0" y="0"/>
          <a:chExt cx="0" cy="0"/>
        </a:xfrm>
      </p:grpSpPr>
      <p:sp>
        <p:nvSpPr>
          <p:cNvPr id="1049409" name="矩形 2"/>
          <p:cNvSpPr/>
          <p:nvPr userDrawn="1"/>
        </p:nvSpPr>
        <p:spPr>
          <a:xfrm>
            <a:off x="0" y="3429000"/>
            <a:ext cx="12192000" cy="3429000"/>
          </a:xfrm>
          <a:prstGeom prst="rect">
            <a:avLst/>
          </a:prstGeom>
          <a:solidFill>
            <a:srgbClr val="E73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solidFill>
                <a:prstClr val="white"/>
              </a:solidFill>
              <a:latin typeface="微软雅黑" panose="020B0503020204020204" charset="-122"/>
              <a:ea typeface="微软雅黑" panose="020B0503020204020204" charset="-122"/>
            </a:endParaRPr>
          </a:p>
        </p:txBody>
      </p:sp>
      <p:sp>
        <p:nvSpPr>
          <p:cNvPr id="1049410" name="矩形: 圆角 3"/>
          <p:cNvSpPr/>
          <p:nvPr userDrawn="1"/>
        </p:nvSpPr>
        <p:spPr>
          <a:xfrm>
            <a:off x="1079465" y="1527629"/>
            <a:ext cx="3802742" cy="3802742"/>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solidFill>
                <a:prstClr val="white"/>
              </a:solidFill>
              <a:latin typeface="微软雅黑" panose="020B0503020204020204" charset="-122"/>
              <a:ea typeface="微软雅黑" panose="020B0503020204020204" charset="-122"/>
            </a:endParaRPr>
          </a:p>
        </p:txBody>
      </p:sp>
      <p:pic>
        <p:nvPicPr>
          <p:cNvPr id="2097206" name="图片 4" descr="图片包含 纵横字谜, 文字&#10;&#10;已生成极高可信度的说明"/>
          <p:cNvPicPr>
            <a:picLocks noChangeAspect="1"/>
          </p:cNvPicPr>
          <p:nvPr userDrawn="1"/>
        </p:nvPicPr>
        <p:blipFill>
          <a:blip r:embed="rId2" cstate="print">
            <a:clrChange>
              <a:clrFrom>
                <a:srgbClr val="FFFFFF"/>
              </a:clrFrom>
              <a:clrTo>
                <a:srgbClr val="FFFFFF">
                  <a:alpha val="0"/>
                </a:srgbClr>
              </a:clrTo>
            </a:clrChange>
          </a:blip>
          <a:stretch>
            <a:fillRect/>
          </a:stretch>
        </p:blipFill>
        <p:spPr>
          <a:xfrm>
            <a:off x="1308065" y="1756229"/>
            <a:ext cx="3345542" cy="3345542"/>
          </a:xfrm>
          <a:prstGeom prst="rect">
            <a:avLst/>
          </a:prstGeom>
        </p:spPr>
      </p:pic>
      <p:sp>
        <p:nvSpPr>
          <p:cNvPr id="1049411" name="文本框 5"/>
          <p:cNvSpPr txBox="1"/>
          <p:nvPr userDrawn="1"/>
        </p:nvSpPr>
        <p:spPr>
          <a:xfrm>
            <a:off x="5239657" y="1566506"/>
            <a:ext cx="6013185" cy="3549241"/>
          </a:xfrm>
          <a:prstGeom prst="rect">
            <a:avLst/>
          </a:prstGeom>
          <a:noFill/>
        </p:spPr>
        <p:txBody>
          <a:bodyPr wrap="none" rtlCol="0">
            <a:spAutoFit/>
          </a:bodyPr>
          <a:lstStyle/>
          <a:p>
            <a:pPr>
              <a:lnSpc>
                <a:spcPct val="150000"/>
              </a:lnSpc>
              <a:spcBef>
                <a:spcPts val="600"/>
              </a:spcBef>
            </a:pPr>
            <a:r>
              <a:rPr lang="zh-CN" altLang="en-US" sz="3600" b="1" ker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办公模板更新</a:t>
            </a:r>
            <a:endParaRPr lang="en-US" altLang="zh-CN" sz="3600" b="1" kern="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a:p>
            <a:pPr>
              <a:lnSpc>
                <a:spcPct val="150000"/>
              </a:lnSpc>
              <a:spcBef>
                <a:spcPts val="600"/>
              </a:spcBef>
            </a:pPr>
            <a:r>
              <a:rPr lang="zh-CN" altLang="en-US" sz="3600" b="1" ker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微软</a:t>
            </a:r>
            <a:endParaRPr lang="en-US" altLang="zh-CN" sz="3600" b="1" kern="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a:p>
            <a:pPr>
              <a:lnSpc>
                <a:spcPct val="150000"/>
              </a:lnSpc>
              <a:spcBef>
                <a:spcPts val="600"/>
              </a:spcBef>
            </a:pPr>
            <a:r>
              <a:rPr lang="zh-CN" altLang="en-US" sz="3600" b="1" kern="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微信扫码关注</a:t>
            </a:r>
            <a:endParaRPr lang="en-US" altLang="zh-CN" sz="3600" b="1" kern="0"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a:p>
            <a:pPr>
              <a:lnSpc>
                <a:spcPct val="150000"/>
              </a:lnSpc>
              <a:spcBef>
                <a:spcPts val="600"/>
              </a:spcBef>
            </a:pPr>
            <a:r>
              <a:rPr lang="zh-CN" altLang="en-US" sz="3600" b="1" kern="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 微软</a:t>
            </a:r>
            <a:r>
              <a:rPr lang="en-US" altLang="zh-CN" sz="3600" b="1" kern="0"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Office</a:t>
            </a:r>
            <a:r>
              <a:rPr lang="zh-CN" altLang="en-US" sz="3600" b="1" kern="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文档 」服务号</a:t>
            </a:r>
            <a:endParaRPr lang="en-US" altLang="zh-CN" sz="3600" b="1" kern="0"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p:txBody>
      </p:sp>
      <p:pic>
        <p:nvPicPr>
          <p:cNvPr id="2097207" name="图片 6">
            <a:hlinkClick r:id="rId3"/>
          </p:cNvPr>
          <p:cNvPicPr>
            <a:picLocks noChangeAspect="1"/>
          </p:cNvPicPr>
          <p:nvPr userDrawn="1"/>
        </p:nvPicPr>
        <p:blipFill>
          <a:blip r:embed="rId4" cstate="print"/>
          <a:stretch>
            <a:fillRect/>
          </a:stretch>
        </p:blipFill>
        <p:spPr>
          <a:xfrm>
            <a:off x="5239657" y="6345797"/>
            <a:ext cx="1712686" cy="22607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微软黑科技">
    <p:spTree>
      <p:nvGrpSpPr>
        <p:cNvPr id="1" name=""/>
        <p:cNvGrpSpPr/>
        <p:nvPr/>
      </p:nvGrpSpPr>
      <p:grpSpPr>
        <a:xfrm>
          <a:off x="0" y="0"/>
          <a:ext cx="0" cy="0"/>
          <a:chOff x="0" y="0"/>
          <a:chExt cx="0" cy="0"/>
        </a:xfrm>
      </p:grpSpPr>
      <p:cxnSp>
        <p:nvCxnSpPr>
          <p:cNvPr id="3145804" name="直接连接符 3"/>
          <p:cNvCxnSpPr/>
          <p:nvPr userDrawn="1"/>
        </p:nvCxnSpPr>
        <p:spPr>
          <a:xfrm>
            <a:off x="0" y="657288"/>
            <a:ext cx="12192000" cy="0"/>
          </a:xfrm>
          <a:prstGeom prst="line">
            <a:avLst/>
          </a:prstGeom>
          <a:ln>
            <a:solidFill>
              <a:srgbClr val="E73A1C"/>
            </a:solidFill>
          </a:ln>
        </p:spPr>
        <p:style>
          <a:lnRef idx="1">
            <a:schemeClr val="accent1"/>
          </a:lnRef>
          <a:fillRef idx="0">
            <a:schemeClr val="accent1"/>
          </a:fillRef>
          <a:effectRef idx="0">
            <a:schemeClr val="accent1"/>
          </a:effectRef>
          <a:fontRef idx="minor">
            <a:schemeClr val="tx1"/>
          </a:fontRef>
        </p:style>
      </p:cxnSp>
      <p:sp>
        <p:nvSpPr>
          <p:cNvPr id="1049396" name="矩形 5"/>
          <p:cNvSpPr/>
          <p:nvPr userDrawn="1"/>
        </p:nvSpPr>
        <p:spPr>
          <a:xfrm>
            <a:off x="0" y="3091547"/>
            <a:ext cx="12192000" cy="3766453"/>
          </a:xfrm>
          <a:prstGeom prst="rect">
            <a:avLst/>
          </a:prstGeom>
          <a:solidFill>
            <a:srgbClr val="E73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solidFill>
                <a:prstClr val="white"/>
              </a:solidFill>
              <a:latin typeface="微软雅黑" panose="020B0503020204020204" charset="-122"/>
              <a:ea typeface="微软雅黑" panose="020B0503020204020204" charset="-122"/>
            </a:endParaRPr>
          </a:p>
        </p:txBody>
      </p:sp>
      <p:sp>
        <p:nvSpPr>
          <p:cNvPr id="1049397" name="矩形: 圆角 7"/>
          <p:cNvSpPr/>
          <p:nvPr userDrawn="1"/>
        </p:nvSpPr>
        <p:spPr>
          <a:xfrm>
            <a:off x="621395" y="1362836"/>
            <a:ext cx="3462340" cy="3462340"/>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solidFill>
                <a:prstClr val="white"/>
              </a:solidFill>
              <a:latin typeface="微软雅黑" panose="020B0503020204020204" charset="-122"/>
              <a:ea typeface="微软雅黑" panose="020B0503020204020204" charset="-122"/>
            </a:endParaRPr>
          </a:p>
        </p:txBody>
      </p:sp>
      <p:sp>
        <p:nvSpPr>
          <p:cNvPr id="1049398" name="矩形: 圆角 8"/>
          <p:cNvSpPr/>
          <p:nvPr userDrawn="1"/>
        </p:nvSpPr>
        <p:spPr>
          <a:xfrm>
            <a:off x="4374467" y="1362836"/>
            <a:ext cx="3462340" cy="3462340"/>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solidFill>
                <a:prstClr val="white"/>
              </a:solidFill>
              <a:latin typeface="微软雅黑" panose="020B0503020204020204" charset="-122"/>
              <a:ea typeface="微软雅黑" panose="020B0503020204020204" charset="-122"/>
            </a:endParaRPr>
          </a:p>
        </p:txBody>
      </p:sp>
      <p:sp>
        <p:nvSpPr>
          <p:cNvPr id="1049399" name="文本框 9"/>
          <p:cNvSpPr txBox="1"/>
          <p:nvPr userDrawn="1"/>
        </p:nvSpPr>
        <p:spPr>
          <a:xfrm>
            <a:off x="1656327" y="286129"/>
            <a:ext cx="8879354" cy="670120"/>
          </a:xfrm>
          <a:prstGeom prst="rect">
            <a:avLst/>
          </a:prstGeom>
          <a:solidFill>
            <a:schemeClr val="bg1"/>
          </a:solidFill>
        </p:spPr>
        <p:txBody>
          <a:bodyPr wrap="none" rtlCol="0">
            <a:spAutoFit/>
          </a:bodyPr>
          <a:lstStyle/>
          <a:p>
            <a:pPr algn="ctr">
              <a:lnSpc>
                <a:spcPct val="130000"/>
              </a:lnSpc>
              <a:spcBef>
                <a:spcPts val="600"/>
              </a:spcBef>
            </a:pPr>
            <a:r>
              <a:rPr lang="zh-CN" altLang="en-US" sz="3200" b="1" kern="0">
                <a:solidFill>
                  <a:prstClr val="black"/>
                </a:solidFill>
                <a:latin typeface="微软雅黑" panose="020B0503020204020204" charset="-122"/>
                <a:ea typeface="微软雅黑" panose="020B0503020204020204" charset="-122"/>
                <a:cs typeface="+mn-ea"/>
                <a:sym typeface="+mn-lt"/>
              </a:rPr>
              <a:t> 微信扫描小程序码，使用微软移动办公黑科技 </a:t>
            </a:r>
            <a:endParaRPr lang="en-US" sz="3200" b="1" kern="0" dirty="0">
              <a:solidFill>
                <a:prstClr val="black"/>
              </a:solidFill>
              <a:latin typeface="微软雅黑" panose="020B0503020204020204" charset="-122"/>
              <a:ea typeface="微软雅黑" panose="020B0503020204020204" charset="-122"/>
              <a:sym typeface="+mn-lt"/>
            </a:endParaRPr>
          </a:p>
        </p:txBody>
      </p:sp>
      <p:cxnSp>
        <p:nvCxnSpPr>
          <p:cNvPr id="3145805" name="直接连接符 10"/>
          <p:cNvCxnSpPr/>
          <p:nvPr userDrawn="1"/>
        </p:nvCxnSpPr>
        <p:spPr>
          <a:xfrm flipH="1">
            <a:off x="1523089" y="369629"/>
            <a:ext cx="266460" cy="622048"/>
          </a:xfrm>
          <a:prstGeom prst="line">
            <a:avLst/>
          </a:prstGeom>
          <a:ln>
            <a:solidFill>
              <a:srgbClr val="E73A1C"/>
            </a:solidFill>
          </a:ln>
        </p:spPr>
        <p:style>
          <a:lnRef idx="1">
            <a:schemeClr val="accent1"/>
          </a:lnRef>
          <a:fillRef idx="0">
            <a:schemeClr val="accent1"/>
          </a:fillRef>
          <a:effectRef idx="0">
            <a:schemeClr val="accent1"/>
          </a:effectRef>
          <a:fontRef idx="minor">
            <a:schemeClr val="tx1"/>
          </a:fontRef>
        </p:style>
      </p:cxnSp>
      <p:cxnSp>
        <p:nvCxnSpPr>
          <p:cNvPr id="3145806" name="直接连接符 11"/>
          <p:cNvCxnSpPr/>
          <p:nvPr userDrawn="1"/>
        </p:nvCxnSpPr>
        <p:spPr>
          <a:xfrm flipH="1">
            <a:off x="10402443" y="369629"/>
            <a:ext cx="266460" cy="622048"/>
          </a:xfrm>
          <a:prstGeom prst="line">
            <a:avLst/>
          </a:prstGeom>
          <a:ln>
            <a:solidFill>
              <a:srgbClr val="E73A1C"/>
            </a:solidFill>
          </a:ln>
        </p:spPr>
        <p:style>
          <a:lnRef idx="1">
            <a:schemeClr val="accent1"/>
          </a:lnRef>
          <a:fillRef idx="0">
            <a:schemeClr val="accent1"/>
          </a:fillRef>
          <a:effectRef idx="0">
            <a:schemeClr val="accent1"/>
          </a:effectRef>
          <a:fontRef idx="minor">
            <a:schemeClr val="tx1"/>
          </a:fontRef>
        </p:style>
      </p:cxnSp>
      <p:sp>
        <p:nvSpPr>
          <p:cNvPr id="1049400" name="矩形: 圆角 12"/>
          <p:cNvSpPr/>
          <p:nvPr userDrawn="1"/>
        </p:nvSpPr>
        <p:spPr>
          <a:xfrm>
            <a:off x="8159751" y="1362836"/>
            <a:ext cx="3462340" cy="3462340"/>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solidFill>
                <a:prstClr val="white"/>
              </a:solidFill>
              <a:latin typeface="微软雅黑" panose="020B0503020204020204" charset="-122"/>
              <a:ea typeface="微软雅黑" panose="020B0503020204020204" charset="-122"/>
            </a:endParaRPr>
          </a:p>
        </p:txBody>
      </p:sp>
      <p:sp>
        <p:nvSpPr>
          <p:cNvPr id="1049401" name="文本框 16"/>
          <p:cNvSpPr txBox="1"/>
          <p:nvPr userDrawn="1"/>
        </p:nvSpPr>
        <p:spPr>
          <a:xfrm>
            <a:off x="987447" y="5138740"/>
            <a:ext cx="2730235" cy="907428"/>
          </a:xfrm>
          <a:prstGeom prst="rect">
            <a:avLst/>
          </a:prstGeom>
          <a:noFill/>
        </p:spPr>
        <p:txBody>
          <a:bodyPr wrap="none" rtlCol="0">
            <a:spAutoFit/>
          </a:bodyPr>
          <a:lstStyle/>
          <a:p>
            <a:pPr algn="ctr">
              <a:lnSpc>
                <a:spcPct val="140000"/>
              </a:lnSpc>
            </a:pPr>
            <a:r>
              <a:rPr lang="zh-CN" altLang="en-US" sz="2000" kern="0" dirty="0">
                <a:solidFill>
                  <a:prstClr val="white">
                    <a:alpha val="77000"/>
                  </a:prst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在微信访问</a:t>
            </a:r>
            <a:r>
              <a:rPr lang="en-US" altLang="zh-CN" sz="2000" kern="0" dirty="0" err="1">
                <a:solidFill>
                  <a:prstClr val="white">
                    <a:alpha val="77000"/>
                  </a:prst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OneDrive</a:t>
            </a:r>
            <a:endParaRPr lang="en-US" altLang="zh-CN" sz="2000" kern="0" dirty="0">
              <a:solidFill>
                <a:prstClr val="white">
                  <a:alpha val="77000"/>
                </a:prst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a:p>
            <a:pPr algn="ctr">
              <a:lnSpc>
                <a:spcPct val="140000"/>
              </a:lnSpc>
            </a:pPr>
            <a:r>
              <a:rPr lang="zh-CN" altLang="en-US" sz="2000" b="1" kern="0"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 「 微软</a:t>
            </a:r>
            <a:r>
              <a:rPr lang="en-US" altLang="zh-CN" sz="2000" b="1" kern="0"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Office</a:t>
            </a:r>
            <a:r>
              <a:rPr lang="zh-CN" altLang="en-US" sz="2000" b="1" kern="0"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文档 」</a:t>
            </a:r>
            <a:endParaRPr lang="en-US" sz="2000" b="1" kern="0"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lt"/>
            </a:endParaRPr>
          </a:p>
        </p:txBody>
      </p:sp>
      <p:sp>
        <p:nvSpPr>
          <p:cNvPr id="1049402" name="文本框 17"/>
          <p:cNvSpPr txBox="1"/>
          <p:nvPr userDrawn="1"/>
        </p:nvSpPr>
        <p:spPr>
          <a:xfrm>
            <a:off x="4862328" y="5138740"/>
            <a:ext cx="2467342" cy="907428"/>
          </a:xfrm>
          <a:prstGeom prst="rect">
            <a:avLst/>
          </a:prstGeom>
          <a:noFill/>
        </p:spPr>
        <p:txBody>
          <a:bodyPr wrap="none" rtlCol="0">
            <a:spAutoFit/>
          </a:bodyPr>
          <a:lstStyle/>
          <a:p>
            <a:pPr algn="ctr">
              <a:lnSpc>
                <a:spcPct val="140000"/>
              </a:lnSpc>
            </a:pPr>
            <a:r>
              <a:rPr lang="zh-CN" altLang="en-US" sz="2000" kern="0">
                <a:solidFill>
                  <a:prstClr val="white">
                    <a:alpha val="77000"/>
                  </a:prst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让你的文档会说话</a:t>
            </a:r>
            <a:endParaRPr lang="en-US" altLang="zh-CN" sz="2000" kern="0">
              <a:solidFill>
                <a:prstClr val="white">
                  <a:alpha val="77000"/>
                </a:prst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a:p>
            <a:pPr algn="ctr">
              <a:lnSpc>
                <a:spcPct val="140000"/>
              </a:lnSpc>
            </a:pPr>
            <a:r>
              <a:rPr lang="zh-CN" altLang="en-US" sz="2000" b="1" kern="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 「 微软听听文档 」</a:t>
            </a:r>
            <a:endParaRPr lang="zh-CN" altLang="en-US" sz="2000" b="1" kern="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p:txBody>
      </p:sp>
      <p:sp>
        <p:nvSpPr>
          <p:cNvPr id="1049403" name="文本框 18"/>
          <p:cNvSpPr txBox="1"/>
          <p:nvPr userDrawn="1"/>
        </p:nvSpPr>
        <p:spPr>
          <a:xfrm>
            <a:off x="8644425" y="5138740"/>
            <a:ext cx="2492990" cy="907428"/>
          </a:xfrm>
          <a:prstGeom prst="rect">
            <a:avLst/>
          </a:prstGeom>
          <a:noFill/>
        </p:spPr>
        <p:txBody>
          <a:bodyPr wrap="none" rtlCol="0">
            <a:spAutoFit/>
          </a:bodyPr>
          <a:lstStyle/>
          <a:p>
            <a:pPr algn="ctr">
              <a:lnSpc>
                <a:spcPct val="140000"/>
              </a:lnSpc>
            </a:pPr>
            <a:r>
              <a:rPr lang="zh-CN" altLang="en-US" sz="2000" kern="0">
                <a:solidFill>
                  <a:prstClr val="white">
                    <a:alpha val="77000"/>
                  </a:prst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你的文档创作小助手</a:t>
            </a:r>
            <a:endParaRPr lang="en-US" altLang="zh-CN" sz="2000" kern="0">
              <a:solidFill>
                <a:prstClr val="white">
                  <a:alpha val="77000"/>
                </a:prst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a:p>
            <a:pPr algn="ctr">
              <a:lnSpc>
                <a:spcPct val="140000"/>
              </a:lnSpc>
            </a:pPr>
            <a:r>
              <a:rPr lang="zh-CN" altLang="en-US" sz="2000" b="1" kern="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 「 微软</a:t>
            </a:r>
            <a:r>
              <a:rPr lang="en-US" altLang="zh-CN" sz="2000" b="1" kern="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AI</a:t>
            </a:r>
            <a:r>
              <a:rPr lang="zh-CN" altLang="en-US" sz="2000" b="1" kern="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识图 」</a:t>
            </a:r>
            <a:endParaRPr lang="zh-CN" altLang="en-US" sz="2000" b="1" kern="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p:txBody>
      </p:sp>
      <p:cxnSp>
        <p:nvCxnSpPr>
          <p:cNvPr id="3145807" name="直接连接符 19"/>
          <p:cNvCxnSpPr/>
          <p:nvPr userDrawn="1"/>
        </p:nvCxnSpPr>
        <p:spPr>
          <a:xfrm>
            <a:off x="4198035" y="5330650"/>
            <a:ext cx="0" cy="65314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145808" name="直接连接符 20"/>
          <p:cNvCxnSpPr/>
          <p:nvPr userDrawn="1"/>
        </p:nvCxnSpPr>
        <p:spPr>
          <a:xfrm>
            <a:off x="7976215" y="5330650"/>
            <a:ext cx="0" cy="65314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2097199" name="图片 21">
            <a:hlinkClick r:id="rId2"/>
          </p:cNvPr>
          <p:cNvPicPr>
            <a:picLocks noChangeAspect="1"/>
          </p:cNvPicPr>
          <p:nvPr userDrawn="1"/>
        </p:nvPicPr>
        <p:blipFill>
          <a:blip r:embed="rId3" cstate="print"/>
          <a:stretch>
            <a:fillRect/>
          </a:stretch>
        </p:blipFill>
        <p:spPr>
          <a:xfrm>
            <a:off x="5239657" y="6345797"/>
            <a:ext cx="1712686" cy="226074"/>
          </a:xfrm>
          <a:prstGeom prst="rect">
            <a:avLst/>
          </a:prstGeom>
        </p:spPr>
      </p:pic>
      <p:pic>
        <p:nvPicPr>
          <p:cNvPr id="2097200" name="图片 2"/>
          <p:cNvPicPr>
            <a:picLocks noChangeAspect="1"/>
          </p:cNvPicPr>
          <p:nvPr userDrawn="1"/>
        </p:nvPicPr>
        <p:blipFill>
          <a:blip r:embed="rId4" cstate="print">
            <a:clrChange>
              <a:clrFrom>
                <a:srgbClr val="FFFFFF"/>
              </a:clrFrom>
              <a:clrTo>
                <a:srgbClr val="FFFFFF">
                  <a:alpha val="0"/>
                </a:srgbClr>
              </a:clrTo>
            </a:clrChange>
          </a:blip>
          <a:stretch>
            <a:fillRect/>
          </a:stretch>
        </p:blipFill>
        <p:spPr>
          <a:xfrm>
            <a:off x="4728716" y="1726788"/>
            <a:ext cx="2743200" cy="2743200"/>
          </a:xfrm>
          <a:prstGeom prst="rect">
            <a:avLst/>
          </a:prstGeom>
        </p:spPr>
      </p:pic>
      <p:pic>
        <p:nvPicPr>
          <p:cNvPr id="2097201" name="图片 6"/>
          <p:cNvPicPr>
            <a:picLocks noChangeAspect="1"/>
          </p:cNvPicPr>
          <p:nvPr userDrawn="1"/>
        </p:nvPicPr>
        <p:blipFill>
          <a:blip r:embed="rId5" cstate="print">
            <a:clrChange>
              <a:clrFrom>
                <a:srgbClr val="FFFFFF"/>
              </a:clrFrom>
              <a:clrTo>
                <a:srgbClr val="FFFFFF">
                  <a:alpha val="0"/>
                </a:srgbClr>
              </a:clrTo>
            </a:clrChange>
          </a:blip>
          <a:stretch>
            <a:fillRect/>
          </a:stretch>
        </p:blipFill>
        <p:spPr>
          <a:xfrm>
            <a:off x="974482" y="1726788"/>
            <a:ext cx="2743200" cy="2743200"/>
          </a:xfrm>
          <a:prstGeom prst="rect">
            <a:avLst/>
          </a:prstGeom>
        </p:spPr>
      </p:pic>
      <p:pic>
        <p:nvPicPr>
          <p:cNvPr id="2097202" name="图片 23"/>
          <p:cNvPicPr>
            <a:picLocks noChangeAspect="1"/>
          </p:cNvPicPr>
          <p:nvPr userDrawn="1"/>
        </p:nvPicPr>
        <p:blipFill>
          <a:blip r:embed="rId6" cstate="print">
            <a:clrChange>
              <a:clrFrom>
                <a:srgbClr val="FFFFFF"/>
              </a:clrFrom>
              <a:clrTo>
                <a:srgbClr val="FFFFFF">
                  <a:alpha val="0"/>
                </a:srgbClr>
              </a:clrTo>
            </a:clrChange>
          </a:blip>
          <a:stretch>
            <a:fillRect/>
          </a:stretch>
        </p:blipFill>
        <p:spPr>
          <a:xfrm>
            <a:off x="8519320" y="1726788"/>
            <a:ext cx="2743200" cy="2743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9195" name="标题 1"/>
          <p:cNvSpPr>
            <a:spLocks noGrp="1"/>
          </p:cNvSpPr>
          <p:nvPr>
            <p:ph type="title"/>
          </p:nvPr>
        </p:nvSpPr>
        <p:spPr/>
        <p:txBody>
          <a:bodyPr/>
          <a:lstStyle/>
          <a:p>
            <a:r>
              <a:rPr lang="zh-CN" altLang="en-US"/>
              <a:t>单击此处编辑母版标题样式</a:t>
            </a:r>
            <a:endParaRPr lang="zh-CN" altLang="en-US"/>
          </a:p>
        </p:txBody>
      </p:sp>
      <p:sp>
        <p:nvSpPr>
          <p:cNvPr id="1049196"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197" name="TextBox 3"/>
          <p:cNvSpPr txBox="1"/>
          <p:nvPr userDrawn="1"/>
        </p:nvSpPr>
        <p:spPr>
          <a:xfrm>
            <a:off x="11548057" y="6484516"/>
            <a:ext cx="643943" cy="369332"/>
          </a:xfrm>
          <a:prstGeom prst="rect">
            <a:avLst/>
          </a:prstGeom>
          <a:noFill/>
        </p:spPr>
        <p:txBody>
          <a:bodyPr wrap="square" rtlCol="0">
            <a:spAutoFit/>
          </a:bodyPr>
          <a:lstStyle/>
          <a:p>
            <a:pPr algn="ctr"/>
            <a:fld id="{72143DF2-A3AA-4358-86AB-32C94659601E}" type="slidenum">
              <a:rPr lang="zh-CN" altLang="en-US" smtClean="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1048672" name="标题 1"/>
          <p:cNvSpPr>
            <a:spLocks noGrp="1"/>
          </p:cNvSpPr>
          <p:nvPr>
            <p:ph type="title"/>
          </p:nvPr>
        </p:nvSpPr>
        <p:spPr/>
        <p:txBody>
          <a:bodyPr/>
          <a:lstStyle/>
          <a:p>
            <a:r>
              <a:rPr lang="zh-CN" altLang="en-US"/>
              <a:t>单击此处编辑母版标题样式</a:t>
            </a:r>
            <a:endParaRPr lang="zh-CN" altLang="en-US"/>
          </a:p>
        </p:txBody>
      </p:sp>
      <p:sp>
        <p:nvSpPr>
          <p:cNvPr id="1048673" name="직사각형 45"/>
          <p:cNvSpPr/>
          <p:nvPr userDrawn="1"/>
        </p:nvSpPr>
        <p:spPr>
          <a:xfrm>
            <a:off x="669925" y="1045445"/>
            <a:ext cx="10856892" cy="8878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2097155" name="图片 3" descr="蓝源资本"/>
          <p:cNvPicPr>
            <a:picLocks noChangeAspect="1"/>
          </p:cNvPicPr>
          <p:nvPr userDrawn="1"/>
        </p:nvPicPr>
        <p:blipFill>
          <a:blip r:embed="rId2" cstate="print"/>
          <a:stretch>
            <a:fillRect/>
          </a:stretch>
        </p:blipFill>
        <p:spPr>
          <a:xfrm>
            <a:off x="9760585" y="551180"/>
            <a:ext cx="1639570" cy="374650"/>
          </a:xfrm>
          <a:prstGeom prst="rect">
            <a:avLst/>
          </a:prstGeom>
        </p:spPr>
      </p:pic>
      <p:sp>
        <p:nvSpPr>
          <p:cNvPr id="1048674" name="TextBox 4"/>
          <p:cNvSpPr txBox="1"/>
          <p:nvPr userDrawn="1"/>
        </p:nvSpPr>
        <p:spPr>
          <a:xfrm>
            <a:off x="11548057" y="6484516"/>
            <a:ext cx="643943" cy="369332"/>
          </a:xfrm>
          <a:prstGeom prst="rect">
            <a:avLst/>
          </a:prstGeom>
          <a:noFill/>
        </p:spPr>
        <p:txBody>
          <a:bodyPr wrap="square" rtlCol="0">
            <a:spAutoFit/>
          </a:bodyPr>
          <a:lstStyle/>
          <a:p>
            <a:pPr algn="ctr"/>
            <a:fld id="{72143DF2-A3AA-4358-86AB-32C94659601E}" type="slidenum">
              <a:rPr lang="zh-CN" altLang="en-US" smtClean="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pic>
        <p:nvPicPr>
          <p:cNvPr id="2097153" name="图片 3" descr="蓝源资本"/>
          <p:cNvPicPr>
            <a:picLocks noChangeAspect="1"/>
          </p:cNvPicPr>
          <p:nvPr userDrawn="1"/>
        </p:nvPicPr>
        <p:blipFill>
          <a:blip r:embed="rId2" cstate="print"/>
          <a:stretch>
            <a:fillRect/>
          </a:stretch>
        </p:blipFill>
        <p:spPr>
          <a:xfrm>
            <a:off x="9760585" y="551180"/>
            <a:ext cx="1639570" cy="374650"/>
          </a:xfrm>
          <a:prstGeom prst="rect">
            <a:avLst/>
          </a:prstGeom>
        </p:spPr>
      </p:pic>
      <p:sp>
        <p:nvSpPr>
          <p:cNvPr id="1048587" name="TextBox 2"/>
          <p:cNvSpPr txBox="1"/>
          <p:nvPr userDrawn="1"/>
        </p:nvSpPr>
        <p:spPr>
          <a:xfrm>
            <a:off x="11548057" y="6484516"/>
            <a:ext cx="643943" cy="369332"/>
          </a:xfrm>
          <a:prstGeom prst="rect">
            <a:avLst/>
          </a:prstGeom>
          <a:noFill/>
        </p:spPr>
        <p:txBody>
          <a:bodyPr wrap="square" rtlCol="0">
            <a:spAutoFit/>
          </a:bodyPr>
          <a:lstStyle/>
          <a:p>
            <a:pPr algn="ctr"/>
            <a:fld id="{72143DF2-A3AA-4358-86AB-32C94659601E}" type="slidenum">
              <a:rPr lang="zh-CN" altLang="en-US" smtClean="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userDrawn="1">
  <p:cSld name="末尾幻灯片">
    <p:bg>
      <p:bgPr>
        <a:blipFill>
          <a:blip r:embed="rId2"/>
          <a:stretch>
            <a:fillRect/>
          </a:stretch>
        </a:blipFill>
        <a:effectLst/>
      </p:bgPr>
    </p:bg>
    <p:spTree>
      <p:nvGrpSpPr>
        <p:cNvPr id="1" name=""/>
        <p:cNvGrpSpPr/>
        <p:nvPr/>
      </p:nvGrpSpPr>
      <p:grpSpPr>
        <a:xfrm>
          <a:off x="0" y="0"/>
          <a:ext cx="0" cy="0"/>
          <a:chOff x="0" y="0"/>
          <a:chExt cx="0" cy="0"/>
        </a:xfrm>
      </p:grpSpPr>
      <p:sp>
        <p:nvSpPr>
          <p:cNvPr id="1049192" name="文本框 4"/>
          <p:cNvSpPr txBox="1"/>
          <p:nvPr userDrawn="1"/>
        </p:nvSpPr>
        <p:spPr>
          <a:xfrm>
            <a:off x="769620" y="500380"/>
            <a:ext cx="5605780" cy="706755"/>
          </a:xfrm>
          <a:prstGeom prst="rect">
            <a:avLst/>
          </a:prstGeom>
          <a:noFill/>
        </p:spPr>
        <p:txBody>
          <a:bodyPr wrap="square" rtlCol="0">
            <a:spAutoFit/>
          </a:bodyPr>
          <a:lstStyle/>
          <a:p>
            <a:r>
              <a:rPr lang="zh-CN" altLang="en-US" sz="4000" b="1">
                <a:gradFill>
                  <a:gsLst>
                    <a:gs pos="0">
                      <a:srgbClr val="FECF40"/>
                    </a:gs>
                    <a:gs pos="100000">
                      <a:srgbClr val="846C21"/>
                    </a:gs>
                  </a:gsLst>
                  <a:lin scaled="0"/>
                </a:gradFill>
              </a:rPr>
              <a:t>合作、 合伙、 融合</a:t>
            </a:r>
            <a:endParaRPr lang="zh-CN" altLang="en-US" sz="4000" b="1">
              <a:gradFill>
                <a:gsLst>
                  <a:gs pos="0">
                    <a:srgbClr val="FECF40"/>
                  </a:gs>
                  <a:gs pos="100000">
                    <a:srgbClr val="846C21"/>
                  </a:gs>
                </a:gsLst>
                <a:lin scaled="0"/>
              </a:gradFill>
            </a:endParaRPr>
          </a:p>
        </p:txBody>
      </p:sp>
      <p:sp>
        <p:nvSpPr>
          <p:cNvPr id="1049193" name="文本框 5"/>
          <p:cNvSpPr txBox="1"/>
          <p:nvPr userDrawn="1"/>
        </p:nvSpPr>
        <p:spPr>
          <a:xfrm>
            <a:off x="6739890" y="500380"/>
            <a:ext cx="5452110" cy="706755"/>
          </a:xfrm>
          <a:prstGeom prst="rect">
            <a:avLst/>
          </a:prstGeom>
          <a:noFill/>
        </p:spPr>
        <p:txBody>
          <a:bodyPr wrap="square" rtlCol="0">
            <a:spAutoFit/>
          </a:bodyPr>
          <a:lstStyle/>
          <a:p>
            <a:pPr algn="l">
              <a:buClrTx/>
              <a:buSzTx/>
              <a:buFontTx/>
            </a:pPr>
            <a:r>
              <a:rPr lang="zh-CN" altLang="en-US" sz="4000" b="1">
                <a:gradFill>
                  <a:gsLst>
                    <a:gs pos="0">
                      <a:srgbClr val="FECF40"/>
                    </a:gs>
                    <a:gs pos="100000">
                      <a:srgbClr val="846C21"/>
                    </a:gs>
                  </a:gsLst>
                  <a:lin scaled="0"/>
                </a:gradFill>
              </a:rPr>
              <a:t>共创、 共享、 共赢</a:t>
            </a:r>
            <a:endParaRPr lang="zh-CN" altLang="en-US" sz="4000" b="1">
              <a:gradFill>
                <a:gsLst>
                  <a:gs pos="0">
                    <a:srgbClr val="FECF40"/>
                  </a:gs>
                  <a:gs pos="100000">
                    <a:srgbClr val="846C21"/>
                  </a:gs>
                </a:gsLst>
                <a:lin scaled="0"/>
              </a:gradFill>
            </a:endParaRPr>
          </a:p>
        </p:txBody>
      </p:sp>
      <p:pic>
        <p:nvPicPr>
          <p:cNvPr id="2097204" name="图片 8"/>
          <p:cNvPicPr>
            <a:picLocks noChangeAspect="1"/>
          </p:cNvPicPr>
          <p:nvPr userDrawn="1"/>
        </p:nvPicPr>
        <p:blipFill>
          <a:blip r:embed="rId3" cstate="print"/>
          <a:stretch>
            <a:fillRect/>
          </a:stretch>
        </p:blipFill>
        <p:spPr>
          <a:xfrm>
            <a:off x="2105660" y="1911350"/>
            <a:ext cx="1359535" cy="1304925"/>
          </a:xfrm>
          <a:prstGeom prst="rect">
            <a:avLst/>
          </a:prstGeom>
        </p:spPr>
      </p:pic>
      <p:pic>
        <p:nvPicPr>
          <p:cNvPr id="2097205" name="图片 9"/>
          <p:cNvPicPr>
            <a:picLocks noChangeAspect="1"/>
          </p:cNvPicPr>
          <p:nvPr userDrawn="1"/>
        </p:nvPicPr>
        <p:blipFill>
          <a:blip r:embed="rId4"/>
          <a:stretch>
            <a:fillRect/>
          </a:stretch>
        </p:blipFill>
        <p:spPr>
          <a:xfrm>
            <a:off x="4695825" y="1702435"/>
            <a:ext cx="1679575" cy="1722120"/>
          </a:xfrm>
          <a:prstGeom prst="rect">
            <a:avLst/>
          </a:prstGeom>
        </p:spPr>
      </p:pic>
      <p:pic>
        <p:nvPicPr>
          <p:cNvPr id="2097206" name="图片 7"/>
          <p:cNvPicPr>
            <a:picLocks noChangeAspect="1"/>
          </p:cNvPicPr>
          <p:nvPr userDrawn="1"/>
        </p:nvPicPr>
        <p:blipFill>
          <a:blip r:embed="rId5"/>
          <a:stretch>
            <a:fillRect/>
          </a:stretch>
        </p:blipFill>
        <p:spPr>
          <a:xfrm>
            <a:off x="1847850" y="4623435"/>
            <a:ext cx="2055495" cy="711200"/>
          </a:xfrm>
          <a:prstGeom prst="rect">
            <a:avLst/>
          </a:prstGeom>
        </p:spPr>
      </p:pic>
      <p:pic>
        <p:nvPicPr>
          <p:cNvPr id="2097207" name="图片 10"/>
          <p:cNvPicPr>
            <a:picLocks noChangeAspect="1"/>
          </p:cNvPicPr>
          <p:nvPr userDrawn="1"/>
        </p:nvPicPr>
        <p:blipFill>
          <a:blip r:embed="rId6"/>
          <a:stretch>
            <a:fillRect/>
          </a:stretch>
        </p:blipFill>
        <p:spPr>
          <a:xfrm>
            <a:off x="4695825" y="4082415"/>
            <a:ext cx="1679575" cy="1793875"/>
          </a:xfrm>
          <a:prstGeom prst="rect">
            <a:avLst/>
          </a:prstGeom>
        </p:spPr>
      </p:pic>
      <p:sp>
        <p:nvSpPr>
          <p:cNvPr id="1049194" name="文本框 12"/>
          <p:cNvSpPr txBox="1"/>
          <p:nvPr userDrawn="1"/>
        </p:nvSpPr>
        <p:spPr>
          <a:xfrm>
            <a:off x="7941310" y="5584825"/>
            <a:ext cx="4066540" cy="737235"/>
          </a:xfrm>
          <a:prstGeom prst="rect">
            <a:avLst/>
          </a:prstGeom>
          <a:noFill/>
        </p:spPr>
        <p:txBody>
          <a:bodyPr wrap="square" rtlCol="0">
            <a:spAutoFit/>
          </a:bodyPr>
          <a:lstStyle/>
          <a:p>
            <a:r>
              <a:rPr lang="zh-CN" altLang="en-US" sz="1400" b="1">
                <a:solidFill>
                  <a:schemeClr val="tx1"/>
                </a:solidFill>
                <a:latin typeface="微软雅黑" panose="020B0503020204020204" charset="-122"/>
                <a:ea typeface="微软雅黑" panose="020B0503020204020204" charset="-122"/>
                <a:cs typeface="微软雅黑" panose="020B0503020204020204" charset="-122"/>
              </a:rPr>
              <a:t>严明利 </a:t>
            </a:r>
            <a:r>
              <a:rPr lang="zh-CN" altLang="en-US" sz="1400">
                <a:solidFill>
                  <a:schemeClr val="tx1"/>
                </a:solidFill>
                <a:latin typeface="微软雅黑" panose="020B0503020204020204" charset="-122"/>
                <a:ea typeface="微软雅黑" panose="020B0503020204020204" charset="-122"/>
                <a:cs typeface="微软雅黑" panose="020B0503020204020204" charset="-122"/>
              </a:rPr>
              <a:t>蓝源产城集团董事长</a:t>
            </a:r>
            <a:r>
              <a:rPr lang="en-US" altLang="zh-CN" sz="1400">
                <a:solidFill>
                  <a:schemeClr val="tx1"/>
                </a:solidFill>
                <a:latin typeface="微软雅黑" panose="020B0503020204020204" charset="-122"/>
                <a:ea typeface="微软雅黑" panose="020B0503020204020204" charset="-122"/>
                <a:cs typeface="微软雅黑" panose="020B0503020204020204" charset="-122"/>
              </a:rPr>
              <a:t>18058100099</a:t>
            </a:r>
            <a:endParaRPr lang="en-US" altLang="zh-CN" sz="1400">
              <a:solidFill>
                <a:schemeClr val="tx1"/>
              </a:solidFill>
              <a:latin typeface="微软雅黑" panose="020B0503020204020204" charset="-122"/>
              <a:ea typeface="微软雅黑" panose="020B0503020204020204" charset="-122"/>
              <a:cs typeface="微软雅黑" panose="020B0503020204020204" charset="-122"/>
            </a:endParaRPr>
          </a:p>
          <a:p>
            <a:endParaRPr lang="zh-CN" altLang="en-US" sz="1400" b="1">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400" b="1">
                <a:solidFill>
                  <a:schemeClr val="tx1"/>
                </a:solidFill>
                <a:latin typeface="微软雅黑" panose="020B0503020204020204" charset="-122"/>
                <a:ea typeface="微软雅黑" panose="020B0503020204020204" charset="-122"/>
                <a:cs typeface="微软雅黑" panose="020B0503020204020204" charset="-122"/>
              </a:rPr>
              <a:t>牛俊辉 </a:t>
            </a:r>
            <a:r>
              <a:rPr lang="zh-CN" altLang="en-US" sz="1400">
                <a:solidFill>
                  <a:schemeClr val="tx1"/>
                </a:solidFill>
                <a:latin typeface="微软雅黑" panose="020B0503020204020204" charset="-122"/>
                <a:ea typeface="微软雅黑" panose="020B0503020204020204" charset="-122"/>
                <a:cs typeface="微软雅黑" panose="020B0503020204020204" charset="-122"/>
              </a:rPr>
              <a:t>杭州未阿科技集团董事长</a:t>
            </a:r>
            <a:r>
              <a:rPr lang="en-US" altLang="zh-CN" sz="1400">
                <a:solidFill>
                  <a:schemeClr val="tx1"/>
                </a:solidFill>
                <a:latin typeface="微软雅黑" panose="020B0503020204020204" charset="-122"/>
                <a:ea typeface="微软雅黑" panose="020B0503020204020204" charset="-122"/>
                <a:cs typeface="微软雅黑" panose="020B0503020204020204" charset="-122"/>
              </a:rPr>
              <a:t>15869135298</a:t>
            </a:r>
            <a:endParaRPr lang="en-US" altLang="zh-CN" sz="140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2_空白">
    <p:spTree>
      <p:nvGrpSpPr>
        <p:cNvPr id="1" name=""/>
        <p:cNvGrpSpPr/>
        <p:nvPr/>
      </p:nvGrpSpPr>
      <p:grpSpPr>
        <a:xfrm>
          <a:off x="0" y="0"/>
          <a:ext cx="0" cy="0"/>
          <a:chOff x="0" y="0"/>
          <a:chExt cx="0" cy="0"/>
        </a:xfrm>
      </p:grpSpPr>
      <p:cxnSp>
        <p:nvCxnSpPr>
          <p:cNvPr id="3145806" name="直接连接符 6"/>
          <p:cNvCxnSpPr>
            <a:cxnSpLocks noChangeShapeType="1"/>
          </p:cNvCxnSpPr>
          <p:nvPr userDrawn="1"/>
        </p:nvCxnSpPr>
        <p:spPr bwMode="auto">
          <a:xfrm>
            <a:off x="527051" y="836613"/>
            <a:ext cx="8515349" cy="0"/>
          </a:xfrm>
          <a:prstGeom prst="line">
            <a:avLst/>
          </a:prstGeom>
          <a:noFill/>
          <a:ln w="38100">
            <a:solidFill>
              <a:srgbClr val="477AB1"/>
            </a:solidFill>
            <a:round/>
          </a:ln>
        </p:spPr>
      </p:cxnSp>
      <p:cxnSp>
        <p:nvCxnSpPr>
          <p:cNvPr id="3145807" name="直接连接符 7"/>
          <p:cNvCxnSpPr>
            <a:cxnSpLocks noChangeShapeType="1"/>
          </p:cNvCxnSpPr>
          <p:nvPr userDrawn="1"/>
        </p:nvCxnSpPr>
        <p:spPr bwMode="auto">
          <a:xfrm>
            <a:off x="2211917" y="6524625"/>
            <a:ext cx="9355667" cy="0"/>
          </a:xfrm>
          <a:prstGeom prst="line">
            <a:avLst/>
          </a:prstGeom>
          <a:noFill/>
          <a:ln w="19050">
            <a:solidFill>
              <a:srgbClr val="477AB1"/>
            </a:solidFill>
            <a:round/>
          </a:ln>
        </p:spPr>
      </p:cxnSp>
      <p:pic>
        <p:nvPicPr>
          <p:cNvPr id="2097208" name="Picture 3" descr="C:\Users\acer\Desktop\蓝源\LOGO应用\2\logo21.png"/>
          <p:cNvPicPr>
            <a:picLocks noChangeAspect="1" noChangeArrowheads="1"/>
          </p:cNvPicPr>
          <p:nvPr userDrawn="1"/>
        </p:nvPicPr>
        <p:blipFill>
          <a:blip r:embed="rId2" cstate="print"/>
          <a:srcRect/>
          <a:stretch>
            <a:fillRect/>
          </a:stretch>
        </p:blipFill>
        <p:spPr bwMode="auto">
          <a:xfrm>
            <a:off x="9137651" y="409575"/>
            <a:ext cx="2334683" cy="400050"/>
          </a:xfrm>
          <a:prstGeom prst="rect">
            <a:avLst/>
          </a:prstGeom>
          <a:noFill/>
          <a:ln>
            <a:noFill/>
          </a:ln>
        </p:spPr>
      </p:pic>
      <p:sp>
        <p:nvSpPr>
          <p:cNvPr id="1049198" name="矩形 7"/>
          <p:cNvSpPr/>
          <p:nvPr/>
        </p:nvSpPr>
        <p:spPr>
          <a:xfrm>
            <a:off x="431800" y="6386513"/>
            <a:ext cx="1736090" cy="252730"/>
          </a:xfrm>
          <a:prstGeom prst="rect">
            <a:avLst/>
          </a:prstGeom>
          <a:solidFill>
            <a:schemeClr val="bg1"/>
          </a:solidFill>
        </p:spPr>
        <p:txBody>
          <a:bodyPr wrap="none">
            <a:spAutoFit/>
          </a:bodyPr>
          <a:lstStyle/>
          <a:p>
            <a:pPr fontAlgn="auto">
              <a:spcBef>
                <a:spcPts val="0"/>
              </a:spcBef>
              <a:spcAft>
                <a:spcPts val="0"/>
              </a:spcAft>
              <a:buFont typeface="Arial" panose="020B0604020202020204" pitchFamily="34" charset="0"/>
              <a:buNone/>
            </a:pPr>
            <a:r>
              <a:rPr lang="zh-CN" altLang="en-US" sz="1050" b="1" i="1" kern="0" dirty="0">
                <a:ln w="17780" cmpd="sng">
                  <a:noFill/>
                  <a:prstDash val="solid"/>
                  <a:miter lim="800000"/>
                </a:ln>
                <a:solidFill>
                  <a:srgbClr val="477AB1"/>
                </a:solidFill>
                <a:latin typeface="Times New Roman" panose="02020603050405020304" pitchFamily="18" charset="0"/>
                <a:ea typeface="华文宋体" panose="02010600040101010101" pitchFamily="2" charset="-122"/>
                <a:cs typeface="Times New Roman" panose="02020603050405020304" pitchFamily="18" charset="0"/>
                <a:sym typeface="+mn-ea"/>
              </a:rPr>
              <a:t> </a:t>
            </a:r>
            <a:r>
              <a:rPr lang="en-US" altLang="zh-CN" sz="1050" b="1" i="1" kern="0" dirty="0">
                <a:ln w="17780" cmpd="sng">
                  <a:noFill/>
                  <a:prstDash val="solid"/>
                  <a:miter lim="800000"/>
                </a:ln>
                <a:solidFill>
                  <a:srgbClr val="477AB1"/>
                </a:solidFill>
                <a:latin typeface="Times New Roman" panose="02020603050405020304" pitchFamily="18" charset="0"/>
                <a:ea typeface="华文宋体" panose="02010600040101010101" pitchFamily="2" charset="-122"/>
                <a:cs typeface="Times New Roman" panose="02020603050405020304" pitchFamily="18" charset="0"/>
                <a:sym typeface="+mn-ea"/>
              </a:rPr>
              <a:t>BLUESOURCE  CAPITAL</a:t>
            </a:r>
            <a:endParaRPr lang="zh-CN" altLang="en-US" sz="1050" b="1" i="1" kern="0" dirty="0">
              <a:ln w="17780" cmpd="sng">
                <a:noFill/>
                <a:prstDash val="solid"/>
                <a:miter lim="800000"/>
              </a:ln>
              <a:solidFill>
                <a:srgbClr val="477AB1"/>
              </a:solidFill>
              <a:latin typeface="Times New Roman" panose="02020603050405020304" pitchFamily="18" charset="0"/>
              <a:ea typeface="华文宋体" panose="02010600040101010101" pitchFamily="2" charset="-122"/>
              <a:cs typeface="Times New Roman" panose="02020603050405020304" pitchFamily="18" charset="0"/>
              <a:sym typeface="+mn-ea"/>
            </a:endParaRPr>
          </a:p>
        </p:txBody>
      </p:sp>
      <p:sp>
        <p:nvSpPr>
          <p:cNvPr id="1049199" name="文本占位符 28"/>
          <p:cNvSpPr>
            <a:spLocks noGrp="1"/>
          </p:cNvSpPr>
          <p:nvPr>
            <p:ph type="body" sz="quarter" idx="10"/>
          </p:nvPr>
        </p:nvSpPr>
        <p:spPr>
          <a:xfrm>
            <a:off x="527381" y="404274"/>
            <a:ext cx="7488832" cy="360363"/>
          </a:xfrm>
          <a:prstGeom prst="rect">
            <a:avLst/>
          </a:prstGeom>
        </p:spPr>
        <p:txBody>
          <a:bodyPr anchor="ctr"/>
          <a:lstStyle>
            <a:lvl1pPr marL="118745" marR="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sz="2200" b="1" baseline="0">
                <a:latin typeface="Times New Roman" panose="02020603050405020304" pitchFamily="18" charset="0"/>
                <a:ea typeface="楷体" panose="02010609060101010101" pitchFamily="49" charset="-122"/>
              </a:defRPr>
            </a:lvl1pPr>
          </a:lstStyle>
          <a:p>
            <a:pPr lvl="0"/>
            <a:r>
              <a:rPr lang="zh-CN" altLang="en-US" noProof="1"/>
              <a:t>单击此处编辑母版文本样式</a:t>
            </a:r>
            <a:endParaRPr lang="zh-CN" altLang="en-US" noProof="1"/>
          </a:p>
        </p:txBody>
      </p:sp>
      <p:sp>
        <p:nvSpPr>
          <p:cNvPr id="1049200" name="文本占位符 8"/>
          <p:cNvSpPr>
            <a:spLocks noGrp="1"/>
          </p:cNvSpPr>
          <p:nvPr>
            <p:ph type="body" sz="quarter" idx="11"/>
          </p:nvPr>
        </p:nvSpPr>
        <p:spPr>
          <a:xfrm>
            <a:off x="624417" y="1412776"/>
            <a:ext cx="10847916" cy="4895948"/>
          </a:xfrm>
        </p:spPr>
        <p:txBody>
          <a:bodyPr/>
          <a:lstStyle>
            <a:lvl1pPr marL="0" indent="0">
              <a:buFontTx/>
              <a:buNone/>
              <a:defRPr sz="1400" spc="100" baseline="0">
                <a:latin typeface="Calibri" panose="020F0502020204030204" charset="0"/>
                <a:ea typeface="黑体" panose="02010609060101010101" pitchFamily="49" charset="-122"/>
              </a:defRPr>
            </a:lvl1pPr>
          </a:lstStyle>
          <a:p>
            <a:pPr lvl="0"/>
            <a:r>
              <a:rPr lang="zh-CN" altLang="en-US" noProof="1"/>
              <a:t>单击此处编辑母版文本样式</a:t>
            </a:r>
            <a:endParaRPr lang="zh-CN" altLang="en-US" noProof="1"/>
          </a:p>
        </p:txBody>
      </p:sp>
      <p:sp>
        <p:nvSpPr>
          <p:cNvPr id="1049201" name="内容占位符 10"/>
          <p:cNvSpPr>
            <a:spLocks noGrp="1"/>
          </p:cNvSpPr>
          <p:nvPr>
            <p:ph sz="quarter" idx="12"/>
          </p:nvPr>
        </p:nvSpPr>
        <p:spPr>
          <a:xfrm>
            <a:off x="527381" y="930229"/>
            <a:ext cx="7488767" cy="359693"/>
          </a:xfrm>
        </p:spPr>
        <p:txBody>
          <a:bodyPr/>
          <a:lstStyle>
            <a:lvl1pPr marL="0" indent="0">
              <a:buNone/>
              <a:defRPr sz="1600" baseline="0">
                <a:solidFill>
                  <a:schemeClr val="tx1"/>
                </a:solidFill>
                <a:latin typeface="Arial Narrow" panose="020B0606020202030204" pitchFamily="34" charset="0"/>
                <a:ea typeface="黑体" panose="02010609060101010101" pitchFamily="49" charset="-122"/>
              </a:defRPr>
            </a:lvl1pPr>
          </a:lstStyle>
          <a:p>
            <a:pPr lvl="0"/>
            <a:r>
              <a:rPr lang="zh-CN" altLang="en-US" noProof="1"/>
              <a:t>单击此处编辑母版文本样式</a:t>
            </a:r>
            <a:endParaRPr lang="zh-CN" altLang="en-US" noProof="1"/>
          </a:p>
        </p:txBody>
      </p:sp>
      <p:sp>
        <p:nvSpPr>
          <p:cNvPr id="1049202" name="灯片编号占位符 5"/>
          <p:cNvSpPr>
            <a:spLocks noGrp="1" noChangeArrowheads="1"/>
          </p:cNvSpPr>
          <p:nvPr>
            <p:ph type="sldNum" sz="quarter" idx="13"/>
          </p:nvPr>
        </p:nvSpPr>
        <p:spPr>
          <a:xfrm>
            <a:off x="10703984" y="6386513"/>
            <a:ext cx="577849" cy="277812"/>
          </a:xfrm>
          <a:solidFill>
            <a:schemeClr val="bg1"/>
          </a:solidFill>
        </p:spPr>
        <p:txBody>
          <a:bodyPr bIns="0" anchor="t"/>
          <a:lstStyle>
            <a:lvl1pPr algn="ctr">
              <a:defRPr b="1"/>
            </a:lvl1pPr>
          </a:lstStyle>
          <a:p>
            <a:fld id="{5F8F5039-AE4A-AE48-8747-018F07C796A2}" type="slidenum">
              <a:rPr lang="en-US" altLang="zh-CN"/>
            </a:fld>
            <a:endParaRPr lang="en-US" altLang="zh-CN"/>
          </a:p>
        </p:txBody>
      </p:sp>
      <p:sp>
        <p:nvSpPr>
          <p:cNvPr id="1049203" name="日期占位符 3"/>
          <p:cNvSpPr>
            <a:spLocks noGrp="1"/>
          </p:cNvSpPr>
          <p:nvPr>
            <p:ph type="dt" sz="half" idx="14"/>
          </p:nvPr>
        </p:nvSpPr>
        <p:spPr>
          <a:xfrm>
            <a:off x="609600" y="6356350"/>
            <a:ext cx="2844800" cy="365125"/>
          </a:xfrm>
        </p:spPr>
        <p:txBody>
          <a:bodyPr/>
          <a:lstStyle/>
          <a:p>
            <a:fld id="{5A29F1AF-1B4E-8347-A714-677697828171}" type="datetime1">
              <a:rPr lang="zh-CN" altLang="en-US"/>
            </a:fld>
            <a:endParaRPr lang="en-US" sz="1800">
              <a:solidFill>
                <a:schemeClr val="tx1"/>
              </a:solidFill>
              <a:latin typeface="Arial" panose="020B0604020202020204" pitchFamily="34" charset="0"/>
            </a:endParaRPr>
          </a:p>
        </p:txBody>
      </p:sp>
      <p:sp>
        <p:nvSpPr>
          <p:cNvPr id="1049204" name="页脚占位符 4"/>
          <p:cNvSpPr>
            <a:spLocks noGrp="1"/>
          </p:cNvSpPr>
          <p:nvPr>
            <p:ph type="ftr" sz="quarter" idx="15"/>
          </p:nvPr>
        </p:nvSpPr>
        <p:spPr>
          <a:xfrm>
            <a:off x="4165600" y="6356350"/>
            <a:ext cx="3860800" cy="365125"/>
          </a:xfrm>
        </p:spPr>
        <p:txBody>
          <a:bodyPr/>
          <a:lstStyle/>
          <a:p>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圆角矩形 4"/>
          <p:cNvSpPr/>
          <p:nvPr userDrawn="1"/>
        </p:nvSpPr>
        <p:spPr>
          <a:xfrm>
            <a:off x="1139635" y="1031257"/>
            <a:ext cx="9912735" cy="42891"/>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dirty="0">
              <a:ln>
                <a:noFill/>
              </a:ln>
              <a:solidFill>
                <a:srgbClr val="FFFFFF"/>
              </a:solidFill>
              <a:effectLst/>
              <a:uLnTx/>
              <a:uFillTx/>
              <a:latin typeface="Calibri" panose="020F0502020204030204"/>
              <a:ea typeface="微软雅黑" panose="020B0503020204020204" charset="-122"/>
              <a:cs typeface="+mn-cs"/>
            </a:endParaRPr>
          </a:p>
        </p:txBody>
      </p:sp>
      <p:sp>
        <p:nvSpPr>
          <p:cNvPr id="6" name="圆角矩形 5"/>
          <p:cNvSpPr/>
          <p:nvPr userDrawn="1"/>
        </p:nvSpPr>
        <p:spPr>
          <a:xfrm>
            <a:off x="5900057" y="6451897"/>
            <a:ext cx="391889" cy="22011"/>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dirty="0">
              <a:ln>
                <a:noFill/>
              </a:ln>
              <a:solidFill>
                <a:srgbClr val="FFFFFF"/>
              </a:solidFill>
              <a:effectLst/>
              <a:uLnTx/>
              <a:uFillTx/>
              <a:latin typeface="Calibri" panose="020F0502020204030204"/>
              <a:ea typeface="微软雅黑" panose="020B0503020204020204" charset="-122"/>
              <a:cs typeface="+mn-cs"/>
            </a:endParaRPr>
          </a:p>
        </p:txBody>
      </p:sp>
      <p:sp>
        <p:nvSpPr>
          <p:cNvPr id="2" name="标题 1"/>
          <p:cNvSpPr>
            <a:spLocks noGrp="1"/>
          </p:cNvSpPr>
          <p:nvPr>
            <p:ph type="title"/>
          </p:nvPr>
        </p:nvSpPr>
        <p:spPr>
          <a:xfrm>
            <a:off x="705820" y="405664"/>
            <a:ext cx="1429224" cy="668485"/>
          </a:xfrm>
        </p:spPr>
        <p:txBody>
          <a:bodyPr>
            <a:noAutofit/>
          </a:bodyPr>
          <a:lstStyle>
            <a:lvl1pPr>
              <a:defRPr sz="4000" b="1">
                <a:solidFill>
                  <a:schemeClr val="bg1"/>
                </a:solidFill>
              </a:defRPr>
            </a:lvl1pPr>
          </a:lstStyle>
          <a:p>
            <a:r>
              <a:rPr lang="zh-CN" altLang="en-US" dirty="0"/>
              <a:t>单击此处编辑母版标题样式</a:t>
            </a:r>
            <a:endParaRPr lang="zh-CN" altLang="en-US" dirty="0"/>
          </a:p>
        </p:txBody>
      </p:sp>
      <p:sp>
        <p:nvSpPr>
          <p:cNvPr id="8" name="日期占位符 3"/>
          <p:cNvSpPr>
            <a:spLocks noGrp="1"/>
          </p:cNvSpPr>
          <p:nvPr>
            <p:ph type="dt" sz="half" idx="2"/>
          </p:nvPr>
        </p:nvSpPr>
        <p:spPr>
          <a:xfrm>
            <a:off x="334609" y="6551223"/>
            <a:ext cx="2844803" cy="365125"/>
          </a:xfrm>
          <a:prstGeom prst="rect">
            <a:avLst/>
          </a:prstGeom>
        </p:spPr>
        <p:txBody>
          <a:bodyPr vert="horz" lIns="91440" tIns="45720" rIns="91440" bIns="45720" rtlCol="0" anchor="ctr"/>
          <a:lstStyle>
            <a:lvl1pPr algn="l">
              <a:defRPr sz="1400">
                <a:solidFill>
                  <a:schemeClr val="tx1">
                    <a:tint val="75000"/>
                  </a:schemeClr>
                </a:solidFill>
                <a:ea typeface="微软雅黑" panose="020B0503020204020204" charset="-122"/>
              </a:defRPr>
            </a:lvl1pPr>
          </a:lstStyle>
          <a:p>
            <a:fld id="{93647EE6-9F24-4FB2-B498-85284F50553B}" type="datetime5">
              <a:rPr lang="zh-CN" altLang="en-US" smtClean="0"/>
            </a:fld>
            <a:endParaRPr lang="zh-CN" altLang="en-US" dirty="0"/>
          </a:p>
        </p:txBody>
      </p:sp>
      <p:sp>
        <p:nvSpPr>
          <p:cNvPr id="9" name="灯片编号占位符 5"/>
          <p:cNvSpPr>
            <a:spLocks noGrp="1"/>
          </p:cNvSpPr>
          <p:nvPr>
            <p:ph type="sldNum" sz="quarter" idx="4"/>
          </p:nvPr>
        </p:nvSpPr>
        <p:spPr>
          <a:xfrm>
            <a:off x="9012587" y="6499105"/>
            <a:ext cx="2844803" cy="365125"/>
          </a:xfrm>
          <a:prstGeom prst="rect">
            <a:avLst/>
          </a:prstGeom>
        </p:spPr>
        <p:txBody>
          <a:bodyPr vert="horz" lIns="91440" tIns="45720" rIns="91440" bIns="45720" rtlCol="0" anchor="ctr"/>
          <a:lstStyle>
            <a:lvl1pPr algn="r">
              <a:defRPr sz="1400">
                <a:solidFill>
                  <a:schemeClr val="tx1">
                    <a:tint val="75000"/>
                  </a:schemeClr>
                </a:solidFill>
                <a:ea typeface="微软雅黑" panose="020B0503020204020204" charset="-122"/>
              </a:defRPr>
            </a:lvl1pPr>
          </a:lstStyle>
          <a:p>
            <a:fld id="{6E24C920-23A3-4416-AB8F-D33AD14DD175}"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24" name="Picture Placeholder 7"/>
          <p:cNvSpPr>
            <a:spLocks noGrp="1"/>
          </p:cNvSpPr>
          <p:nvPr>
            <p:ph type="pic" sz="quarter" idx="10"/>
          </p:nvPr>
        </p:nvSpPr>
        <p:spPr>
          <a:xfrm>
            <a:off x="6096001" y="1390868"/>
            <a:ext cx="3614057" cy="4769253"/>
          </a:xfrm>
          <a:prstGeom prst="rect">
            <a:avLst/>
          </a:prstGeom>
          <a:solidFill>
            <a:schemeClr val="bg1">
              <a:lumMod val="65000"/>
            </a:schemeClr>
          </a:solidFill>
        </p:spPr>
        <p:txBody>
          <a:bodyPr/>
          <a:lstStyle>
            <a:lvl1pPr marL="0" indent="0">
              <a:buNone/>
              <a:defRPr sz="1000">
                <a:solidFill>
                  <a:schemeClr val="bg1"/>
                </a:solidFill>
              </a:defRPr>
            </a:lvl1p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image" Target="../media/image2.png"/><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5" Type="http://schemas.openxmlformats.org/officeDocument/2006/relationships/theme" Target="../theme/theme2.xml"/><Relationship Id="rId4" Type="http://schemas.openxmlformats.org/officeDocument/2006/relationships/slideLayout" Target="../slideLayouts/slideLayout13.xml"/><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7" Type="http://schemas.openxmlformats.org/officeDocument/2006/relationships/theme" Target="../theme/theme3.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6" Type="http://schemas.openxmlformats.org/officeDocument/2006/relationships/theme" Target="../theme/theme5.xml"/><Relationship Id="rId5" Type="http://schemas.openxmlformats.org/officeDocument/2006/relationships/slideLayout" Target="../slideLayouts/slideLayout26.xml"/><Relationship Id="rId4" Type="http://schemas.openxmlformats.org/officeDocument/2006/relationships/slideLayout" Target="../slideLayouts/slideLayout25.xml"/><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576" name="标题占位符 1"/>
          <p:cNvSpPr>
            <a:spLocks noGrp="1"/>
          </p:cNvSpPr>
          <p:nvPr>
            <p:ph type="title"/>
          </p:nvPr>
        </p:nvSpPr>
        <p:spPr>
          <a:xfrm>
            <a:off x="669924" y="1"/>
            <a:ext cx="10850563" cy="1028699"/>
          </a:xfrm>
          <a:prstGeom prst="rect">
            <a:avLst/>
          </a:prstGeom>
        </p:spPr>
        <p:txBody>
          <a:bodyPr vert="horz" lIns="91440" tIns="45720" rIns="91440" bIns="45720" rtlCol="0" anchor="b">
            <a:normAutofit/>
          </a:bodyPr>
          <a:lstStyle/>
          <a:p>
            <a:r>
              <a:rPr lang="zh-CN" altLang="en-US" dirty="0"/>
              <a:t>单击此处编辑母版标题样式</a:t>
            </a:r>
            <a:endParaRPr lang="zh-CN" altLang="en-US" dirty="0"/>
          </a:p>
        </p:txBody>
      </p:sp>
      <p:sp>
        <p:nvSpPr>
          <p:cNvPr id="1048577" name="文本占位符 2"/>
          <p:cNvSpPr>
            <a:spLocks noGrp="1"/>
          </p:cNvSpPr>
          <p:nvPr>
            <p:ph type="body" idx="1"/>
          </p:nvPr>
        </p:nvSpPr>
        <p:spPr>
          <a:xfrm>
            <a:off x="669924" y="1123950"/>
            <a:ext cx="10850563" cy="5019675"/>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cxnSp>
        <p:nvCxnSpPr>
          <p:cNvPr id="3145728" name="直接连接符 7"/>
          <p:cNvCxnSpPr/>
          <p:nvPr userDrawn="1"/>
        </p:nvCxnSpPr>
        <p:spPr>
          <a:xfrm>
            <a:off x="669924" y="1028700"/>
            <a:ext cx="1085056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48578" name="矩形 11"/>
          <p:cNvSpPr/>
          <p:nvPr userDrawn="1"/>
        </p:nvSpPr>
        <p:spPr>
          <a:xfrm>
            <a:off x="669923" y="6240463"/>
            <a:ext cx="10850563"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97152" name="图片 3" descr="蓝源资本"/>
          <p:cNvPicPr>
            <a:picLocks noChangeAspect="1"/>
          </p:cNvPicPr>
          <p:nvPr userDrawn="1"/>
        </p:nvPicPr>
        <p:blipFill>
          <a:blip r:embed="rId10" cstate="print"/>
          <a:stretch>
            <a:fillRect/>
          </a:stretch>
        </p:blipFill>
        <p:spPr>
          <a:xfrm>
            <a:off x="9760585" y="551180"/>
            <a:ext cx="1639570" cy="3746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838201" y="365127"/>
            <a:ext cx="10515600" cy="1325563"/>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1027" name="文本占位符 2"/>
          <p:cNvSpPr>
            <a:spLocks noGrp="1"/>
          </p:cNvSpPr>
          <p:nvPr>
            <p:ph type="body"/>
          </p:nvPr>
        </p:nvSpPr>
        <p:spPr>
          <a:xfrm>
            <a:off x="838201" y="1825625"/>
            <a:ext cx="10515600" cy="4351338"/>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日期占位符 3"/>
          <p:cNvSpPr>
            <a:spLocks noGrp="1" noChangeArrowheads="1"/>
          </p:cNvSpPr>
          <p:nvPr>
            <p:ph type="dt" sz="half" idx="2"/>
          </p:nvPr>
        </p:nvSpPr>
        <p:spPr bwMode="auto">
          <a:xfrm>
            <a:off x="838201" y="6356352"/>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fontAlgn="base">
              <a:spcBef>
                <a:spcPct val="0"/>
              </a:spcBef>
              <a:spcAft>
                <a:spcPct val="0"/>
              </a:spcAft>
              <a:defRPr/>
            </a:pPr>
            <a:endParaRPr lang="zh-CN" altLang="en-US"/>
          </a:p>
        </p:txBody>
      </p:sp>
      <p:sp>
        <p:nvSpPr>
          <p:cNvPr id="1029" name="页脚占位符 4"/>
          <p:cNvSpPr>
            <a:spLocks noGrp="1" noChangeArrowheads="1"/>
          </p:cNvSpPr>
          <p:nvPr>
            <p:ph type="ftr" sz="quarter" idx="3"/>
          </p:nvPr>
        </p:nvSpPr>
        <p:spPr bwMode="auto">
          <a:xfrm>
            <a:off x="4038601" y="6356352"/>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fontAlgn="base">
              <a:spcBef>
                <a:spcPct val="0"/>
              </a:spcBef>
              <a:spcAft>
                <a:spcPct val="0"/>
              </a:spcAft>
              <a:defRPr/>
            </a:pPr>
            <a:endParaRPr lang="zh-CN" altLang="en-US"/>
          </a:p>
        </p:txBody>
      </p:sp>
      <p:sp>
        <p:nvSpPr>
          <p:cNvPr id="1030" name="灯片编号占位符 5"/>
          <p:cNvSpPr>
            <a:spLocks noGrp="1" noChangeArrowheads="1"/>
          </p:cNvSpPr>
          <p:nvPr>
            <p:ph type="sldNum" sz="quarter" idx="4"/>
          </p:nvPr>
        </p:nvSpPr>
        <p:spPr bwMode="auto">
          <a:xfrm>
            <a:off x="8610600" y="6356352"/>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noProof="1" dirty="0">
                <a:solidFill>
                  <a:srgbClr val="898989"/>
                </a:solidFill>
              </a:defRPr>
            </a:lvl1pPr>
          </a:lstStyle>
          <a:p>
            <a:pPr fontAlgn="base">
              <a:spcBef>
                <a:spcPct val="0"/>
              </a:spcBef>
              <a:spcAft>
                <a:spcPct val="0"/>
              </a:spcAft>
              <a:defRPr/>
            </a:pPr>
            <a:fld id="{97A8F56B-6169-46CE-A0FB-BAB2458500C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mc:AlternateContent xmlns:mc="http://schemas.openxmlformats.org/markup-compatibility/2006">
    <mc:Choice xmlns:p14="http://schemas.microsoft.com/office/powerpoint/2010/main" Requires="p14">
      <p:transition spd="slow" p14:dur="1200"/>
    </mc:Choice>
    <mc:Fallback>
      <p:transition spd="slow"/>
    </mc:Fallback>
  </mc:AlternateContent>
  <p:hf sldNum="0"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vl6pPr marL="2514600" indent="-228600" algn="l" rtl="0" fontAlgn="base">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7pPr>
      <a:lvl8pPr marL="3428365" indent="-228600" algn="l" rtl="0" fontAlgn="base">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8pPr>
      <a:lvl9pPr marL="3885565" indent="-228600" algn="l" rtl="0" fontAlgn="base">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pattFill prst="ltDnDiag">
          <a:fgClr>
            <a:schemeClr val="bg1">
              <a:lumMod val="95000"/>
            </a:schemeClr>
          </a:fgClr>
          <a:bgClr>
            <a:schemeClr val="bg1">
              <a:lumMod val="95000"/>
            </a:schemeClr>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9"/>
            <a:ext cx="10972800" cy="1143000"/>
          </a:xfrm>
          <a:prstGeom prst="rect">
            <a:avLst/>
          </a:prstGeom>
        </p:spPr>
        <p:txBody>
          <a:bodyPr vert="horz" lIns="68580" tIns="34290" rIns="68580" bIns="34290"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601" y="1600202"/>
            <a:ext cx="10972800" cy="4525963"/>
          </a:xfrm>
          <a:prstGeom prst="rect">
            <a:avLst/>
          </a:prstGeom>
        </p:spPr>
        <p:txBody>
          <a:bodyPr vert="horz" lIns="68580" tIns="34290" rIns="68580" bIns="3429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09601" y="6356353"/>
            <a:ext cx="2844800" cy="365125"/>
          </a:xfrm>
          <a:prstGeom prst="rect">
            <a:avLst/>
          </a:prstGeom>
        </p:spPr>
        <p:txBody>
          <a:bodyPr vert="horz" lIns="68580" tIns="34290" rIns="68580" bIns="34290" rtlCol="0" anchor="ctr"/>
          <a:lstStyle>
            <a:lvl1pPr algn="l">
              <a:defRPr sz="1600">
                <a:solidFill>
                  <a:schemeClr val="tx1">
                    <a:tint val="75000"/>
                  </a:schemeClr>
                </a:solidFill>
              </a:defRPr>
            </a:lvl1pPr>
          </a:lstStyle>
          <a:p>
            <a:pPr>
              <a:defRPr/>
            </a:pPr>
            <a:fld id="{FBF425CB-F405-435D-BE19-093D3B61B169}" type="datetime5">
              <a:rPr lang="zh-CN" alt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3"/>
            <a:ext cx="3860800" cy="365125"/>
          </a:xfrm>
          <a:prstGeom prst="rect">
            <a:avLst/>
          </a:prstGeom>
        </p:spPr>
        <p:txBody>
          <a:bodyPr vert="horz" lIns="68580" tIns="34290" rIns="68580" bIns="34290" rtlCol="0" anchor="ctr"/>
          <a:lstStyle>
            <a:lvl1pPr algn="ctr">
              <a:defRPr sz="16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68580" tIns="34290" rIns="68580" bIns="34290"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Lst>
  <mc:AlternateContent xmlns:mc="http://schemas.openxmlformats.org/markup-compatibility/2006">
    <mc:Choice xmlns:p14="http://schemas.microsoft.com/office/powerpoint/2010/main" Requires="p14">
      <p:transition spd="slow" p14:dur="1200"/>
    </mc:Choice>
    <mc:Fallback>
      <p:transition spd="slow"/>
    </mc:Fallback>
  </mc:AlternateContent>
  <p:hf hdr="0" ftr="0"/>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25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1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13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09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6565" algn="l" defTabSz="1219200" rtl="0" eaLnBrk="1" latinLnBrk="0" hangingPunct="1">
        <a:defRPr sz="2400" kern="1200">
          <a:solidFill>
            <a:schemeClr val="tx1"/>
          </a:solidFill>
          <a:latin typeface="+mn-lt"/>
          <a:ea typeface="+mn-ea"/>
          <a:cs typeface="+mn-cs"/>
        </a:defRPr>
      </a:lvl8pPr>
      <a:lvl9pPr marL="4876165"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mc:AlternateContent xmlns:mc="http://schemas.openxmlformats.org/markup-compatibility/2006">
    <mc:Choice xmlns:p14="http://schemas.microsoft.com/office/powerpoint/2010/main" Requires="p14">
      <p:transition spd="slow" p14:dur="1200"/>
    </mc:Choice>
    <mc:Fallback>
      <p:transition spd="slow"/>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23.png"/><Relationship Id="rId1"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8.xml"/><Relationship Id="rId2" Type="http://schemas.openxmlformats.org/officeDocument/2006/relationships/tags" Target="../tags/tag3.xml"/><Relationship Id="rId1"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image" Target="../media/image21.pn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0.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8.xml"/><Relationship Id="rId1"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2" name="标题 17"/>
          <p:cNvSpPr>
            <a:spLocks noGrp="1"/>
          </p:cNvSpPr>
          <p:nvPr>
            <p:ph type="ctrTitle"/>
          </p:nvPr>
        </p:nvSpPr>
        <p:spPr>
          <a:xfrm>
            <a:off x="2838450" y="2239645"/>
            <a:ext cx="6334125" cy="748665"/>
          </a:xfrm>
        </p:spPr>
        <p:txBody>
          <a:bodyPr anchor="b">
            <a:noAutofit/>
          </a:bodyPr>
          <a:lstStyle/>
          <a:p>
            <a:pPr algn="dist" eaLnBrk="0" hangingPunct="0">
              <a:lnSpc>
                <a:spcPts val="6400"/>
              </a:lnSpc>
            </a:pPr>
            <a:r>
              <a:rPr sz="4400">
                <a:solidFill>
                  <a:schemeClr val="bg1"/>
                </a:solidFill>
                <a:latin typeface="Impact" panose="020B0806030902050204" pitchFamily="34" charset="0"/>
                <a:sym typeface="+mn-ea"/>
              </a:rPr>
              <a:t>构建美妆产业命运共同体</a:t>
            </a:r>
            <a:endParaRPr altLang="zh-CN" sz="4400" dirty="0">
              <a:solidFill>
                <a:schemeClr val="bg1"/>
              </a:solidFill>
              <a:latin typeface="Impact" panose="020B0806030902050204" pitchFamily="34" charset="0"/>
              <a:sym typeface="+mn-ea"/>
            </a:endParaRPr>
          </a:p>
        </p:txBody>
      </p:sp>
      <p:cxnSp>
        <p:nvCxnSpPr>
          <p:cNvPr id="3145729" name="直接连接符 5"/>
          <p:cNvCxnSpPr/>
          <p:nvPr/>
        </p:nvCxnSpPr>
        <p:spPr>
          <a:xfrm>
            <a:off x="2922270" y="2072020"/>
            <a:ext cx="6251063" cy="0"/>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48583" name="文本框 167"/>
          <p:cNvSpPr txBox="1"/>
          <p:nvPr userDrawn="1"/>
        </p:nvSpPr>
        <p:spPr>
          <a:xfrm>
            <a:off x="2328545" y="1252855"/>
            <a:ext cx="7445375" cy="742950"/>
          </a:xfrm>
          <a:prstGeom prst="rect">
            <a:avLst/>
          </a:prstGeom>
          <a:noFill/>
        </p:spPr>
        <p:txBody>
          <a:bodyPr wrap="square" rtlCol="0">
            <a:prstTxWarp prst="textPlain">
              <a:avLst/>
            </a:prstTxWarp>
            <a:spAutoFit/>
          </a:bodyPr>
          <a:lstStyle/>
          <a:p>
            <a:r>
              <a:rPr lang="zh-CN" altLang="en-US" sz="2000" dirty="0">
                <a:solidFill>
                  <a:schemeClr val="bg1"/>
                </a:solidFill>
                <a:latin typeface="Impact" panose="020B0806030902050204" pitchFamily="34" charset="0"/>
              </a:rPr>
              <a:t>用科技</a:t>
            </a:r>
            <a:r>
              <a:rPr lang="en-US" altLang="zh-CN" sz="2000" dirty="0">
                <a:solidFill>
                  <a:schemeClr val="bg1"/>
                </a:solidFill>
                <a:latin typeface="Impact" panose="020B0806030902050204" pitchFamily="34" charset="0"/>
              </a:rPr>
              <a:t>+</a:t>
            </a:r>
            <a:r>
              <a:rPr lang="zh-CN" altLang="en-US" sz="2000" dirty="0">
                <a:solidFill>
                  <a:schemeClr val="bg1"/>
                </a:solidFill>
                <a:latin typeface="Impact" panose="020B0806030902050204" pitchFamily="34" charset="0"/>
              </a:rPr>
              <a:t>金融的力量实现产业发展大变革</a:t>
            </a:r>
            <a:r>
              <a:rPr lang="en-US" altLang="zh-CN" sz="2000" dirty="0">
                <a:solidFill>
                  <a:schemeClr val="bg1"/>
                </a:solidFill>
                <a:latin typeface="Impact" panose="020B0806030902050204" pitchFamily="34" charset="0"/>
              </a:rPr>
              <a:t> </a:t>
            </a:r>
            <a:endParaRPr lang="zh-CN" altLang="en-US" sz="2000" dirty="0">
              <a:solidFill>
                <a:schemeClr val="bg1"/>
              </a:solidFill>
              <a:latin typeface="Impact" panose="020B0806030902050204" pitchFamily="34" charset="0"/>
            </a:endParaRPr>
          </a:p>
        </p:txBody>
      </p:sp>
      <p:sp>
        <p:nvSpPr>
          <p:cNvPr id="3" name="文本框 2"/>
          <p:cNvSpPr txBox="1"/>
          <p:nvPr/>
        </p:nvSpPr>
        <p:spPr>
          <a:xfrm>
            <a:off x="3731895" y="3345180"/>
            <a:ext cx="4208780" cy="1568450"/>
          </a:xfrm>
          <a:prstGeom prst="rect">
            <a:avLst/>
          </a:prstGeom>
          <a:noFill/>
        </p:spPr>
        <p:txBody>
          <a:bodyPr wrap="square" rtlCol="0" anchor="t">
            <a:spAutoFit/>
          </a:bodyPr>
          <a:p>
            <a:r>
              <a:rPr lang="zh-CN" altLang="en-US" sz="9600" b="1" dirty="0">
                <a:solidFill>
                  <a:srgbClr val="D74B4B"/>
                </a:solidFill>
                <a:latin typeface="华文行楷" panose="02010800040101010101" charset="-122"/>
                <a:ea typeface="华文行楷" panose="02010800040101010101" charset="-122"/>
                <a:cs typeface="+mj-cs"/>
                <a:sym typeface="+mn-ea"/>
              </a:rPr>
              <a:t>众丽联</a:t>
            </a:r>
            <a:endParaRPr lang="zh-CN" altLang="en-US" sz="9600" b="1" dirty="0">
              <a:solidFill>
                <a:srgbClr val="D74B4B"/>
              </a:solidFill>
              <a:latin typeface="华文行楷" panose="02010800040101010101" charset="-122"/>
              <a:ea typeface="华文行楷" panose="02010800040101010101" charset="-122"/>
              <a:cs typeface="+mj-cs"/>
              <a:sym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标题 4"/>
          <p:cNvSpPr>
            <a:spLocks noGrp="1"/>
          </p:cNvSpPr>
          <p:nvPr/>
        </p:nvSpPr>
        <p:spPr>
          <a:xfrm>
            <a:off x="242856" y="240044"/>
            <a:ext cx="10116000" cy="668485"/>
          </a:xfrm>
          <a:prstGeom prst="rect">
            <a:avLst/>
          </a:prstGeom>
        </p:spPr>
        <p:txBody>
          <a:bodyPr vert="horz" lIns="68580" tIns="34290" rIns="68580" bIns="34290" rtlCol="0" anchor="ctr">
            <a:noAutofit/>
          </a:bodyPr>
          <a:lstStyle>
            <a:lvl1pPr algn="ctr" defTabSz="1219200" rtl="0" eaLnBrk="1" latinLnBrk="0" hangingPunct="1">
              <a:spcBef>
                <a:spcPct val="0"/>
              </a:spcBef>
              <a:buNone/>
              <a:defRPr sz="4000" b="1" kern="1200">
                <a:solidFill>
                  <a:srgbClr val="FFFFFF"/>
                </a:solidFill>
                <a:latin typeface="Verdana" panose="020B0604030504040204"/>
                <a:ea typeface="+mn-ea"/>
                <a:cs typeface="+mn-ea"/>
              </a:defRPr>
            </a:lvl1pPr>
          </a:lstStyle>
          <a:p>
            <a:pPr algn="l" defTabSz="914400" fontAlgn="base">
              <a:spcAft>
                <a:spcPct val="0"/>
              </a:spcAft>
              <a:defRPr/>
            </a:pPr>
            <a:r>
              <a:rPr lang="en-US" altLang="zh-CN" sz="2800" dirty="0">
                <a:solidFill>
                  <a:srgbClr val="D74B4B"/>
                </a:solidFill>
                <a:latin typeface="微软雅黑" panose="020B0503020204020204" charset="-122"/>
                <a:ea typeface="微软雅黑" panose="020B0503020204020204" charset="-122"/>
                <a:cs typeface="微软雅黑" panose="020B0503020204020204" charset="-122"/>
              </a:rPr>
              <a:t>4.4</a:t>
            </a:r>
            <a:r>
              <a:rPr lang="zh-CN" altLang="en-US" sz="2800" dirty="0">
                <a:solidFill>
                  <a:srgbClr val="D74B4B"/>
                </a:solidFill>
                <a:latin typeface="微软雅黑" panose="020B0503020204020204" charset="-122"/>
                <a:ea typeface="微软雅黑" panose="020B0503020204020204" charset="-122"/>
                <a:cs typeface="微软雅黑" panose="020B0503020204020204" charset="-122"/>
              </a:rPr>
              <a:t>、蓝源美妆产业平台：</a:t>
            </a:r>
            <a:r>
              <a:rPr lang="zh-CN" altLang="en-US" sz="2800" dirty="0">
                <a:solidFill>
                  <a:srgbClr val="D74B4B"/>
                </a:solidFill>
                <a:latin typeface="微软雅黑" panose="020B0503020204020204" charset="-122"/>
                <a:ea typeface="微软雅黑" panose="020B0503020204020204" charset="-122"/>
                <a:cs typeface="微软雅黑" panose="020B0503020204020204" charset="-122"/>
                <a:sym typeface="+mn-ea"/>
              </a:rPr>
              <a:t>平台的核心要素</a:t>
            </a:r>
            <a:r>
              <a:rPr lang="en-US" altLang="zh-CN" sz="2800" dirty="0">
                <a:solidFill>
                  <a:srgbClr val="D74B4B"/>
                </a:solidFill>
                <a:latin typeface="微软雅黑" panose="020B0503020204020204" charset="-122"/>
                <a:ea typeface="微软雅黑" panose="020B0503020204020204" charset="-122"/>
                <a:cs typeface="微软雅黑" panose="020B0503020204020204" charset="-122"/>
                <a:sym typeface="+mn-ea"/>
              </a:rPr>
              <a:t>——</a:t>
            </a:r>
            <a:r>
              <a:rPr lang="en-US" altLang="zh-CN" sz="2800" dirty="0">
                <a:solidFill>
                  <a:srgbClr val="D74B4B"/>
                </a:solidFill>
                <a:latin typeface="微软雅黑" panose="020B0503020204020204" charset="-122"/>
                <a:ea typeface="微软雅黑" panose="020B0503020204020204" charset="-122"/>
                <a:cs typeface="微软雅黑" panose="020B0503020204020204" charset="-122"/>
                <a:sym typeface="+mn-ea"/>
              </a:rPr>
              <a:t>“</a:t>
            </a:r>
            <a:r>
              <a:rPr lang="zh-CN" altLang="en-US" sz="2800" dirty="0">
                <a:solidFill>
                  <a:srgbClr val="D74B4B"/>
                </a:solidFill>
                <a:latin typeface="微软雅黑" panose="020B0503020204020204" charset="-122"/>
                <a:ea typeface="微软雅黑" panose="020B0503020204020204" charset="-122"/>
                <a:cs typeface="微软雅黑" panose="020B0503020204020204" charset="-122"/>
                <a:sym typeface="+mn-ea"/>
              </a:rPr>
              <a:t>流</a:t>
            </a:r>
            <a:r>
              <a:rPr lang="en-US" altLang="zh-CN" sz="2800" dirty="0">
                <a:solidFill>
                  <a:srgbClr val="D74B4B"/>
                </a:solidFill>
                <a:latin typeface="微软雅黑" panose="020B0503020204020204" charset="-122"/>
                <a:ea typeface="微软雅黑" panose="020B0503020204020204" charset="-122"/>
                <a:cs typeface="微软雅黑" panose="020B0503020204020204" charset="-122"/>
                <a:sym typeface="+mn-ea"/>
              </a:rPr>
              <a:t>”</a:t>
            </a:r>
            <a:endParaRPr lang="en-US" altLang="zh-CN" sz="2800" dirty="0">
              <a:solidFill>
                <a:srgbClr val="D74B4B"/>
              </a:solidFill>
              <a:latin typeface="微软雅黑" panose="020B0503020204020204" charset="-122"/>
              <a:ea typeface="微软雅黑" panose="020B0503020204020204" charset="-122"/>
              <a:cs typeface="微软雅黑" panose="020B0503020204020204" charset="-122"/>
              <a:sym typeface="+mn-ea"/>
            </a:endParaRPr>
          </a:p>
        </p:txBody>
      </p:sp>
      <p:grpSp>
        <p:nvGrpSpPr>
          <p:cNvPr id="6" name="组合 5"/>
          <p:cNvGrpSpPr/>
          <p:nvPr/>
        </p:nvGrpSpPr>
        <p:grpSpPr>
          <a:xfrm>
            <a:off x="1432560" y="1482725"/>
            <a:ext cx="9904658" cy="4867437"/>
            <a:chOff x="776997" y="1063532"/>
            <a:chExt cx="11162590" cy="5485622"/>
          </a:xfrm>
        </p:grpSpPr>
        <p:grpSp>
          <p:nvGrpSpPr>
            <p:cNvPr id="7" name="组合 6"/>
            <p:cNvGrpSpPr/>
            <p:nvPr/>
          </p:nvGrpSpPr>
          <p:grpSpPr>
            <a:xfrm>
              <a:off x="776997" y="1063532"/>
              <a:ext cx="8381009" cy="5485622"/>
              <a:chOff x="1428632" y="1043571"/>
              <a:chExt cx="6285757" cy="4114216"/>
            </a:xfrm>
          </p:grpSpPr>
          <p:grpSp>
            <p:nvGrpSpPr>
              <p:cNvPr id="19" name="Group 66"/>
              <p:cNvGrpSpPr/>
              <p:nvPr/>
            </p:nvGrpSpPr>
            <p:grpSpPr>
              <a:xfrm>
                <a:off x="1862877" y="3103996"/>
                <a:ext cx="1578530" cy="789265"/>
                <a:chOff x="2483836" y="4138661"/>
                <a:chExt cx="2104706" cy="1052353"/>
              </a:xfrm>
            </p:grpSpPr>
            <p:sp>
              <p:nvSpPr>
                <p:cNvPr id="77" name="Freeform 5"/>
                <p:cNvSpPr/>
                <p:nvPr/>
              </p:nvSpPr>
              <p:spPr bwMode="auto">
                <a:xfrm>
                  <a:off x="2850268" y="4138661"/>
                  <a:ext cx="1371840" cy="684616"/>
                </a:xfrm>
                <a:custGeom>
                  <a:avLst/>
                  <a:gdLst>
                    <a:gd name="T0" fmla="*/ 0 w 494"/>
                    <a:gd name="T1" fmla="*/ 0 h 246"/>
                    <a:gd name="T2" fmla="*/ 247 w 494"/>
                    <a:gd name="T3" fmla="*/ 246 h 246"/>
                    <a:gd name="T4" fmla="*/ 494 w 494"/>
                    <a:gd name="T5" fmla="*/ 0 h 246"/>
                    <a:gd name="T6" fmla="*/ 483 w 494"/>
                    <a:gd name="T7" fmla="*/ 0 h 246"/>
                    <a:gd name="T8" fmla="*/ 247 w 494"/>
                    <a:gd name="T9" fmla="*/ 236 h 246"/>
                    <a:gd name="T10" fmla="*/ 11 w 494"/>
                    <a:gd name="T11" fmla="*/ 0 h 246"/>
                    <a:gd name="T12" fmla="*/ 0 w 494"/>
                    <a:gd name="T13" fmla="*/ 0 h 246"/>
                  </a:gdLst>
                  <a:ahLst/>
                  <a:cxnLst>
                    <a:cxn ang="0">
                      <a:pos x="T0" y="T1"/>
                    </a:cxn>
                    <a:cxn ang="0">
                      <a:pos x="T2" y="T3"/>
                    </a:cxn>
                    <a:cxn ang="0">
                      <a:pos x="T4" y="T5"/>
                    </a:cxn>
                    <a:cxn ang="0">
                      <a:pos x="T6" y="T7"/>
                    </a:cxn>
                    <a:cxn ang="0">
                      <a:pos x="T8" y="T9"/>
                    </a:cxn>
                    <a:cxn ang="0">
                      <a:pos x="T10" y="T11"/>
                    </a:cxn>
                    <a:cxn ang="0">
                      <a:pos x="T12" y="T13"/>
                    </a:cxn>
                  </a:cxnLst>
                  <a:rect l="0" t="0" r="r" b="b"/>
                  <a:pathLst>
                    <a:path w="494" h="246">
                      <a:moveTo>
                        <a:pt x="0" y="0"/>
                      </a:moveTo>
                      <a:cubicBezTo>
                        <a:pt x="0" y="136"/>
                        <a:pt x="111" y="246"/>
                        <a:pt x="247" y="246"/>
                      </a:cubicBezTo>
                      <a:cubicBezTo>
                        <a:pt x="383" y="246"/>
                        <a:pt x="494" y="136"/>
                        <a:pt x="494" y="0"/>
                      </a:cubicBezTo>
                      <a:cubicBezTo>
                        <a:pt x="483" y="0"/>
                        <a:pt x="483" y="0"/>
                        <a:pt x="483" y="0"/>
                      </a:cubicBezTo>
                      <a:cubicBezTo>
                        <a:pt x="483" y="130"/>
                        <a:pt x="377" y="236"/>
                        <a:pt x="247" y="236"/>
                      </a:cubicBezTo>
                      <a:cubicBezTo>
                        <a:pt x="117" y="236"/>
                        <a:pt x="11" y="130"/>
                        <a:pt x="11" y="0"/>
                      </a:cubicBezTo>
                      <a:cubicBezTo>
                        <a:pt x="0" y="0"/>
                        <a:pt x="0" y="0"/>
                        <a:pt x="0" y="0"/>
                      </a:cubicBezTo>
                      <a:close/>
                    </a:path>
                  </a:pathLst>
                </a:custGeom>
                <a:solidFill>
                  <a:schemeClr val="accent1"/>
                </a:solidFill>
                <a:ln>
                  <a:noFill/>
                </a:ln>
              </p:spPr>
              <p:txBody>
                <a:bodyPr vert="horz" wrap="square" lIns="121920" tIns="60960" rIns="121920" bIns="60960" numCol="1" anchor="t" anchorCtr="0" compatLnSpc="1"/>
                <a:lstStyle/>
                <a:p>
                  <a:endParaRPr lang="en-US" sz="2000">
                    <a:latin typeface="微软雅黑" panose="020B0503020204020204" charset="-122"/>
                    <a:ea typeface="微软雅黑" panose="020B0503020204020204" charset="-122"/>
                    <a:sym typeface="微软雅黑" panose="020B0503020204020204" charset="-122"/>
                  </a:endParaRPr>
                </a:p>
              </p:txBody>
            </p:sp>
            <p:sp>
              <p:nvSpPr>
                <p:cNvPr id="78" name="Freeform 6"/>
                <p:cNvSpPr/>
                <p:nvPr/>
              </p:nvSpPr>
              <p:spPr bwMode="auto">
                <a:xfrm>
                  <a:off x="2483836" y="4138661"/>
                  <a:ext cx="2104706" cy="1052353"/>
                </a:xfrm>
                <a:custGeom>
                  <a:avLst/>
                  <a:gdLst>
                    <a:gd name="T0" fmla="*/ 379 w 758"/>
                    <a:gd name="T1" fmla="*/ 378 h 378"/>
                    <a:gd name="T2" fmla="*/ 758 w 758"/>
                    <a:gd name="T3" fmla="*/ 0 h 378"/>
                    <a:gd name="T4" fmla="*/ 747 w 758"/>
                    <a:gd name="T5" fmla="*/ 0 h 378"/>
                    <a:gd name="T6" fmla="*/ 379 w 758"/>
                    <a:gd name="T7" fmla="*/ 368 h 378"/>
                    <a:gd name="T8" fmla="*/ 11 w 758"/>
                    <a:gd name="T9" fmla="*/ 0 h 378"/>
                    <a:gd name="T10" fmla="*/ 0 w 758"/>
                    <a:gd name="T11" fmla="*/ 0 h 378"/>
                    <a:gd name="T12" fmla="*/ 379 w 758"/>
                    <a:gd name="T13" fmla="*/ 378 h 378"/>
                  </a:gdLst>
                  <a:ahLst/>
                  <a:cxnLst>
                    <a:cxn ang="0">
                      <a:pos x="T0" y="T1"/>
                    </a:cxn>
                    <a:cxn ang="0">
                      <a:pos x="T2" y="T3"/>
                    </a:cxn>
                    <a:cxn ang="0">
                      <a:pos x="T4" y="T5"/>
                    </a:cxn>
                    <a:cxn ang="0">
                      <a:pos x="T6" y="T7"/>
                    </a:cxn>
                    <a:cxn ang="0">
                      <a:pos x="T8" y="T9"/>
                    </a:cxn>
                    <a:cxn ang="0">
                      <a:pos x="T10" y="T11"/>
                    </a:cxn>
                    <a:cxn ang="0">
                      <a:pos x="T12" y="T13"/>
                    </a:cxn>
                  </a:cxnLst>
                  <a:rect l="0" t="0" r="r" b="b"/>
                  <a:pathLst>
                    <a:path w="758" h="378">
                      <a:moveTo>
                        <a:pt x="379" y="378"/>
                      </a:moveTo>
                      <a:cubicBezTo>
                        <a:pt x="588" y="378"/>
                        <a:pt x="758" y="209"/>
                        <a:pt x="758" y="0"/>
                      </a:cubicBezTo>
                      <a:cubicBezTo>
                        <a:pt x="747" y="0"/>
                        <a:pt x="747" y="0"/>
                        <a:pt x="747" y="0"/>
                      </a:cubicBezTo>
                      <a:cubicBezTo>
                        <a:pt x="747" y="203"/>
                        <a:pt x="582" y="368"/>
                        <a:pt x="379" y="368"/>
                      </a:cubicBezTo>
                      <a:cubicBezTo>
                        <a:pt x="176" y="368"/>
                        <a:pt x="11" y="203"/>
                        <a:pt x="11" y="0"/>
                      </a:cubicBezTo>
                      <a:cubicBezTo>
                        <a:pt x="0" y="0"/>
                        <a:pt x="0" y="0"/>
                        <a:pt x="0" y="0"/>
                      </a:cubicBezTo>
                      <a:cubicBezTo>
                        <a:pt x="1" y="209"/>
                        <a:pt x="170" y="378"/>
                        <a:pt x="379" y="378"/>
                      </a:cubicBezTo>
                      <a:close/>
                    </a:path>
                  </a:pathLst>
                </a:custGeom>
                <a:solidFill>
                  <a:schemeClr val="accent1"/>
                </a:solidFill>
                <a:ln>
                  <a:noFill/>
                </a:ln>
              </p:spPr>
              <p:txBody>
                <a:bodyPr vert="horz" wrap="square" lIns="121920" tIns="60960" rIns="121920" bIns="60960" numCol="1" anchor="t" anchorCtr="0" compatLnSpc="1"/>
                <a:lstStyle/>
                <a:p>
                  <a:endParaRPr lang="en-US" sz="2000">
                    <a:latin typeface="微软雅黑" panose="020B0503020204020204" charset="-122"/>
                    <a:ea typeface="微软雅黑" panose="020B0503020204020204" charset="-122"/>
                    <a:sym typeface="微软雅黑" panose="020B0503020204020204" charset="-122"/>
                  </a:endParaRPr>
                </a:p>
              </p:txBody>
            </p:sp>
            <p:sp>
              <p:nvSpPr>
                <p:cNvPr id="79" name="Freeform 7"/>
                <p:cNvSpPr/>
                <p:nvPr/>
              </p:nvSpPr>
              <p:spPr bwMode="auto">
                <a:xfrm>
                  <a:off x="2597286" y="4138661"/>
                  <a:ext cx="1877804" cy="937598"/>
                </a:xfrm>
                <a:custGeom>
                  <a:avLst/>
                  <a:gdLst>
                    <a:gd name="T0" fmla="*/ 0 w 676"/>
                    <a:gd name="T1" fmla="*/ 0 h 337"/>
                    <a:gd name="T2" fmla="*/ 338 w 676"/>
                    <a:gd name="T3" fmla="*/ 337 h 337"/>
                    <a:gd name="T4" fmla="*/ 676 w 676"/>
                    <a:gd name="T5" fmla="*/ 0 h 337"/>
                    <a:gd name="T6" fmla="*/ 619 w 676"/>
                    <a:gd name="T7" fmla="*/ 0 h 337"/>
                    <a:gd name="T8" fmla="*/ 338 w 676"/>
                    <a:gd name="T9" fmla="*/ 280 h 337"/>
                    <a:gd name="T10" fmla="*/ 57 w 676"/>
                    <a:gd name="T11" fmla="*/ 0 h 337"/>
                    <a:gd name="T12" fmla="*/ 0 w 676"/>
                    <a:gd name="T13" fmla="*/ 0 h 337"/>
                  </a:gdLst>
                  <a:ahLst/>
                  <a:cxnLst>
                    <a:cxn ang="0">
                      <a:pos x="T0" y="T1"/>
                    </a:cxn>
                    <a:cxn ang="0">
                      <a:pos x="T2" y="T3"/>
                    </a:cxn>
                    <a:cxn ang="0">
                      <a:pos x="T4" y="T5"/>
                    </a:cxn>
                    <a:cxn ang="0">
                      <a:pos x="T6" y="T7"/>
                    </a:cxn>
                    <a:cxn ang="0">
                      <a:pos x="T8" y="T9"/>
                    </a:cxn>
                    <a:cxn ang="0">
                      <a:pos x="T10" y="T11"/>
                    </a:cxn>
                    <a:cxn ang="0">
                      <a:pos x="T12" y="T13"/>
                    </a:cxn>
                  </a:cxnLst>
                  <a:rect l="0" t="0" r="r" b="b"/>
                  <a:pathLst>
                    <a:path w="676" h="337">
                      <a:moveTo>
                        <a:pt x="0" y="0"/>
                      </a:moveTo>
                      <a:cubicBezTo>
                        <a:pt x="0" y="186"/>
                        <a:pt x="152" y="337"/>
                        <a:pt x="338" y="337"/>
                      </a:cubicBezTo>
                      <a:cubicBezTo>
                        <a:pt x="525" y="337"/>
                        <a:pt x="676" y="186"/>
                        <a:pt x="676" y="0"/>
                      </a:cubicBezTo>
                      <a:cubicBezTo>
                        <a:pt x="619" y="0"/>
                        <a:pt x="619" y="0"/>
                        <a:pt x="619" y="0"/>
                      </a:cubicBezTo>
                      <a:cubicBezTo>
                        <a:pt x="619" y="155"/>
                        <a:pt x="493" y="280"/>
                        <a:pt x="338" y="280"/>
                      </a:cubicBezTo>
                      <a:cubicBezTo>
                        <a:pt x="183" y="280"/>
                        <a:pt x="58" y="155"/>
                        <a:pt x="57" y="0"/>
                      </a:cubicBezTo>
                      <a:cubicBezTo>
                        <a:pt x="0" y="0"/>
                        <a:pt x="0" y="0"/>
                        <a:pt x="0" y="0"/>
                      </a:cubicBezTo>
                      <a:close/>
                    </a:path>
                  </a:pathLst>
                </a:custGeom>
                <a:solidFill>
                  <a:schemeClr val="accent1"/>
                </a:solidFill>
                <a:ln>
                  <a:noFill/>
                </a:ln>
              </p:spPr>
              <p:txBody>
                <a:bodyPr vert="horz" wrap="square" lIns="121920" tIns="60960" rIns="121920" bIns="60960" numCol="1" anchor="t" anchorCtr="0" compatLnSpc="1"/>
                <a:lstStyle/>
                <a:p>
                  <a:endParaRPr lang="en-US" sz="2000">
                    <a:latin typeface="微软雅黑" panose="020B0503020204020204" charset="-122"/>
                    <a:ea typeface="微软雅黑" panose="020B0503020204020204" charset="-122"/>
                    <a:sym typeface="微软雅黑" panose="020B0503020204020204" charset="-122"/>
                  </a:endParaRPr>
                </a:p>
              </p:txBody>
            </p:sp>
            <p:sp>
              <p:nvSpPr>
                <p:cNvPr id="80" name="Freeform 8"/>
                <p:cNvSpPr/>
                <p:nvPr/>
              </p:nvSpPr>
              <p:spPr bwMode="auto">
                <a:xfrm>
                  <a:off x="3482724" y="4502485"/>
                  <a:ext cx="105627" cy="357304"/>
                </a:xfrm>
                <a:custGeom>
                  <a:avLst/>
                  <a:gdLst>
                    <a:gd name="T0" fmla="*/ 38 w 38"/>
                    <a:gd name="T1" fmla="*/ 34 h 128"/>
                    <a:gd name="T2" fmla="*/ 23 w 38"/>
                    <a:gd name="T3" fmla="*/ 34 h 128"/>
                    <a:gd name="T4" fmla="*/ 23 w 38"/>
                    <a:gd name="T5" fmla="*/ 94 h 128"/>
                    <a:gd name="T6" fmla="*/ 36 w 38"/>
                    <a:gd name="T7" fmla="*/ 111 h 128"/>
                    <a:gd name="T8" fmla="*/ 19 w 38"/>
                    <a:gd name="T9" fmla="*/ 128 h 128"/>
                    <a:gd name="T10" fmla="*/ 2 w 38"/>
                    <a:gd name="T11" fmla="*/ 111 h 128"/>
                    <a:gd name="T12" fmla="*/ 16 w 38"/>
                    <a:gd name="T13" fmla="*/ 94 h 128"/>
                    <a:gd name="T14" fmla="*/ 16 w 38"/>
                    <a:gd name="T15" fmla="*/ 34 h 128"/>
                    <a:gd name="T16" fmla="*/ 0 w 38"/>
                    <a:gd name="T17" fmla="*/ 34 h 128"/>
                    <a:gd name="T18" fmla="*/ 19 w 38"/>
                    <a:gd name="T19" fmla="*/ 0 h 128"/>
                    <a:gd name="T20" fmla="*/ 38 w 38"/>
                    <a:gd name="T21" fmla="*/ 3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28">
                      <a:moveTo>
                        <a:pt x="38" y="34"/>
                      </a:moveTo>
                      <a:cubicBezTo>
                        <a:pt x="23" y="34"/>
                        <a:pt x="23" y="34"/>
                        <a:pt x="23" y="34"/>
                      </a:cubicBezTo>
                      <a:cubicBezTo>
                        <a:pt x="23" y="94"/>
                        <a:pt x="23" y="94"/>
                        <a:pt x="23" y="94"/>
                      </a:cubicBezTo>
                      <a:cubicBezTo>
                        <a:pt x="30" y="96"/>
                        <a:pt x="36" y="103"/>
                        <a:pt x="36" y="111"/>
                      </a:cubicBezTo>
                      <a:cubicBezTo>
                        <a:pt x="36" y="120"/>
                        <a:pt x="29" y="128"/>
                        <a:pt x="19" y="128"/>
                      </a:cubicBezTo>
                      <a:cubicBezTo>
                        <a:pt x="10" y="128"/>
                        <a:pt x="2" y="120"/>
                        <a:pt x="2" y="111"/>
                      </a:cubicBezTo>
                      <a:cubicBezTo>
                        <a:pt x="2" y="103"/>
                        <a:pt x="8" y="96"/>
                        <a:pt x="16" y="94"/>
                      </a:cubicBezTo>
                      <a:cubicBezTo>
                        <a:pt x="16" y="34"/>
                        <a:pt x="16" y="34"/>
                        <a:pt x="16" y="34"/>
                      </a:cubicBezTo>
                      <a:cubicBezTo>
                        <a:pt x="0" y="34"/>
                        <a:pt x="0" y="34"/>
                        <a:pt x="0" y="34"/>
                      </a:cubicBezTo>
                      <a:cubicBezTo>
                        <a:pt x="19" y="0"/>
                        <a:pt x="19" y="0"/>
                        <a:pt x="19" y="0"/>
                      </a:cubicBezTo>
                      <a:cubicBezTo>
                        <a:pt x="38" y="34"/>
                        <a:pt x="38" y="34"/>
                        <a:pt x="38" y="34"/>
                      </a:cubicBezTo>
                      <a:close/>
                    </a:path>
                  </a:pathLst>
                </a:custGeom>
                <a:solidFill>
                  <a:schemeClr val="accent1"/>
                </a:solidFill>
                <a:ln>
                  <a:noFill/>
                </a:ln>
              </p:spPr>
              <p:txBody>
                <a:bodyPr vert="horz" wrap="square" lIns="121920" tIns="60960" rIns="121920" bIns="60960" numCol="1" anchor="t" anchorCtr="0" compatLnSpc="1"/>
                <a:lstStyle/>
                <a:p>
                  <a:endParaRPr lang="en-US" sz="2000">
                    <a:latin typeface="微软雅黑" panose="020B0503020204020204" charset="-122"/>
                    <a:ea typeface="微软雅黑" panose="020B0503020204020204" charset="-122"/>
                    <a:sym typeface="微软雅黑" panose="020B0503020204020204" charset="-122"/>
                  </a:endParaRPr>
                </a:p>
              </p:txBody>
            </p:sp>
          </p:grpSp>
          <p:sp>
            <p:nvSpPr>
              <p:cNvPr id="20" name="Freeform 9"/>
              <p:cNvSpPr/>
              <p:nvPr/>
            </p:nvSpPr>
            <p:spPr bwMode="auto">
              <a:xfrm>
                <a:off x="2612044" y="3842403"/>
                <a:ext cx="79220" cy="395121"/>
              </a:xfrm>
              <a:custGeom>
                <a:avLst/>
                <a:gdLst>
                  <a:gd name="T0" fmla="*/ 38 w 38"/>
                  <a:gd name="T1" fmla="*/ 155 h 189"/>
                  <a:gd name="T2" fmla="*/ 23 w 38"/>
                  <a:gd name="T3" fmla="*/ 155 h 189"/>
                  <a:gd name="T4" fmla="*/ 23 w 38"/>
                  <a:gd name="T5" fmla="*/ 33 h 189"/>
                  <a:gd name="T6" fmla="*/ 36 w 38"/>
                  <a:gd name="T7" fmla="*/ 17 h 189"/>
                  <a:gd name="T8" fmla="*/ 19 w 38"/>
                  <a:gd name="T9" fmla="*/ 0 h 189"/>
                  <a:gd name="T10" fmla="*/ 2 w 38"/>
                  <a:gd name="T11" fmla="*/ 17 h 189"/>
                  <a:gd name="T12" fmla="*/ 16 w 38"/>
                  <a:gd name="T13" fmla="*/ 33 h 189"/>
                  <a:gd name="T14" fmla="*/ 16 w 38"/>
                  <a:gd name="T15" fmla="*/ 155 h 189"/>
                  <a:gd name="T16" fmla="*/ 0 w 38"/>
                  <a:gd name="T17" fmla="*/ 155 h 189"/>
                  <a:gd name="T18" fmla="*/ 19 w 38"/>
                  <a:gd name="T19" fmla="*/ 189 h 189"/>
                  <a:gd name="T20" fmla="*/ 38 w 38"/>
                  <a:gd name="T21" fmla="*/ 15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89">
                    <a:moveTo>
                      <a:pt x="38" y="155"/>
                    </a:moveTo>
                    <a:cubicBezTo>
                      <a:pt x="23" y="155"/>
                      <a:pt x="23" y="155"/>
                      <a:pt x="23" y="155"/>
                    </a:cubicBezTo>
                    <a:cubicBezTo>
                      <a:pt x="23" y="33"/>
                      <a:pt x="23" y="33"/>
                      <a:pt x="23" y="33"/>
                    </a:cubicBezTo>
                    <a:cubicBezTo>
                      <a:pt x="30" y="32"/>
                      <a:pt x="36" y="25"/>
                      <a:pt x="36" y="17"/>
                    </a:cubicBezTo>
                    <a:cubicBezTo>
                      <a:pt x="36" y="7"/>
                      <a:pt x="29" y="0"/>
                      <a:pt x="19" y="0"/>
                    </a:cubicBezTo>
                    <a:cubicBezTo>
                      <a:pt x="10" y="0"/>
                      <a:pt x="2" y="7"/>
                      <a:pt x="2" y="17"/>
                    </a:cubicBezTo>
                    <a:cubicBezTo>
                      <a:pt x="2" y="25"/>
                      <a:pt x="8" y="32"/>
                      <a:pt x="16" y="33"/>
                    </a:cubicBezTo>
                    <a:cubicBezTo>
                      <a:pt x="16" y="155"/>
                      <a:pt x="16" y="155"/>
                      <a:pt x="16" y="155"/>
                    </a:cubicBezTo>
                    <a:cubicBezTo>
                      <a:pt x="0" y="155"/>
                      <a:pt x="0" y="155"/>
                      <a:pt x="0" y="155"/>
                    </a:cubicBezTo>
                    <a:cubicBezTo>
                      <a:pt x="19" y="189"/>
                      <a:pt x="19" y="189"/>
                      <a:pt x="19" y="189"/>
                    </a:cubicBezTo>
                    <a:cubicBezTo>
                      <a:pt x="38" y="155"/>
                      <a:pt x="38" y="155"/>
                      <a:pt x="38" y="155"/>
                    </a:cubicBezTo>
                    <a:close/>
                  </a:path>
                </a:pathLst>
              </a:custGeom>
              <a:solidFill>
                <a:schemeClr val="accent1"/>
              </a:solidFill>
              <a:ln>
                <a:noFill/>
              </a:ln>
            </p:spPr>
            <p:txBody>
              <a:bodyPr vert="horz" wrap="square" lIns="91440" tIns="45720" rIns="91440" bIns="45720" numCol="1" anchor="t" anchorCtr="0" compatLnSpc="1"/>
              <a:lstStyle/>
              <a:p>
                <a:endParaRPr lang="en-US" sz="2000">
                  <a:latin typeface="微软雅黑" panose="020B0503020204020204" charset="-122"/>
                  <a:ea typeface="微软雅黑" panose="020B0503020204020204" charset="-122"/>
                  <a:sym typeface="微软雅黑" panose="020B0503020204020204" charset="-122"/>
                </a:endParaRPr>
              </a:p>
            </p:txBody>
          </p:sp>
          <p:grpSp>
            <p:nvGrpSpPr>
              <p:cNvPr id="2" name="Group 67"/>
              <p:cNvGrpSpPr/>
              <p:nvPr/>
            </p:nvGrpSpPr>
            <p:grpSpPr>
              <a:xfrm>
                <a:off x="3146043" y="2312776"/>
                <a:ext cx="1576574" cy="791221"/>
                <a:chOff x="4194724" y="3083701"/>
                <a:chExt cx="2102098" cy="1054961"/>
              </a:xfrm>
            </p:grpSpPr>
            <p:sp>
              <p:nvSpPr>
                <p:cNvPr id="73" name="Freeform 10"/>
                <p:cNvSpPr/>
                <p:nvPr/>
              </p:nvSpPr>
              <p:spPr bwMode="auto">
                <a:xfrm>
                  <a:off x="4561157" y="3451437"/>
                  <a:ext cx="1371840" cy="687224"/>
                </a:xfrm>
                <a:custGeom>
                  <a:avLst/>
                  <a:gdLst>
                    <a:gd name="T0" fmla="*/ 0 w 494"/>
                    <a:gd name="T1" fmla="*/ 247 h 247"/>
                    <a:gd name="T2" fmla="*/ 247 w 494"/>
                    <a:gd name="T3" fmla="*/ 0 h 247"/>
                    <a:gd name="T4" fmla="*/ 494 w 494"/>
                    <a:gd name="T5" fmla="*/ 247 h 247"/>
                    <a:gd name="T6" fmla="*/ 483 w 494"/>
                    <a:gd name="T7" fmla="*/ 247 h 247"/>
                    <a:gd name="T8" fmla="*/ 247 w 494"/>
                    <a:gd name="T9" fmla="*/ 11 h 247"/>
                    <a:gd name="T10" fmla="*/ 10 w 494"/>
                    <a:gd name="T11" fmla="*/ 247 h 247"/>
                    <a:gd name="T12" fmla="*/ 0 w 494"/>
                    <a:gd name="T13" fmla="*/ 247 h 247"/>
                  </a:gdLst>
                  <a:ahLst/>
                  <a:cxnLst>
                    <a:cxn ang="0">
                      <a:pos x="T0" y="T1"/>
                    </a:cxn>
                    <a:cxn ang="0">
                      <a:pos x="T2" y="T3"/>
                    </a:cxn>
                    <a:cxn ang="0">
                      <a:pos x="T4" y="T5"/>
                    </a:cxn>
                    <a:cxn ang="0">
                      <a:pos x="T6" y="T7"/>
                    </a:cxn>
                    <a:cxn ang="0">
                      <a:pos x="T8" y="T9"/>
                    </a:cxn>
                    <a:cxn ang="0">
                      <a:pos x="T10" y="T11"/>
                    </a:cxn>
                    <a:cxn ang="0">
                      <a:pos x="T12" y="T13"/>
                    </a:cxn>
                  </a:cxnLst>
                  <a:rect l="0" t="0" r="r" b="b"/>
                  <a:pathLst>
                    <a:path w="494" h="247">
                      <a:moveTo>
                        <a:pt x="0" y="247"/>
                      </a:moveTo>
                      <a:cubicBezTo>
                        <a:pt x="0" y="111"/>
                        <a:pt x="110" y="0"/>
                        <a:pt x="247" y="0"/>
                      </a:cubicBezTo>
                      <a:cubicBezTo>
                        <a:pt x="383" y="0"/>
                        <a:pt x="493" y="111"/>
                        <a:pt x="494" y="247"/>
                      </a:cubicBezTo>
                      <a:cubicBezTo>
                        <a:pt x="483" y="247"/>
                        <a:pt x="483" y="247"/>
                        <a:pt x="483" y="247"/>
                      </a:cubicBezTo>
                      <a:cubicBezTo>
                        <a:pt x="483" y="117"/>
                        <a:pt x="377" y="11"/>
                        <a:pt x="247" y="11"/>
                      </a:cubicBezTo>
                      <a:cubicBezTo>
                        <a:pt x="116" y="11"/>
                        <a:pt x="11" y="117"/>
                        <a:pt x="10" y="247"/>
                      </a:cubicBezTo>
                      <a:cubicBezTo>
                        <a:pt x="0" y="247"/>
                        <a:pt x="0" y="247"/>
                        <a:pt x="0" y="247"/>
                      </a:cubicBezTo>
                      <a:close/>
                    </a:path>
                  </a:pathLst>
                </a:custGeom>
                <a:solidFill>
                  <a:schemeClr val="accent2"/>
                </a:solidFill>
                <a:ln>
                  <a:noFill/>
                </a:ln>
              </p:spPr>
              <p:txBody>
                <a:bodyPr vert="horz" wrap="square" lIns="121920" tIns="60960" rIns="121920" bIns="60960" numCol="1" anchor="t" anchorCtr="0" compatLnSpc="1"/>
                <a:lstStyle/>
                <a:p>
                  <a:endParaRPr lang="en-US" sz="2000">
                    <a:latin typeface="微软雅黑" panose="020B0503020204020204" charset="-122"/>
                    <a:ea typeface="微软雅黑" panose="020B0503020204020204" charset="-122"/>
                    <a:sym typeface="微软雅黑" panose="020B0503020204020204" charset="-122"/>
                  </a:endParaRPr>
                </a:p>
              </p:txBody>
            </p:sp>
            <p:sp>
              <p:nvSpPr>
                <p:cNvPr id="74" name="Freeform 11"/>
                <p:cNvSpPr/>
                <p:nvPr/>
              </p:nvSpPr>
              <p:spPr bwMode="auto">
                <a:xfrm>
                  <a:off x="4194724" y="3083701"/>
                  <a:ext cx="2102098" cy="1054961"/>
                </a:xfrm>
                <a:custGeom>
                  <a:avLst/>
                  <a:gdLst>
                    <a:gd name="T0" fmla="*/ 379 w 757"/>
                    <a:gd name="T1" fmla="*/ 0 h 379"/>
                    <a:gd name="T2" fmla="*/ 757 w 757"/>
                    <a:gd name="T3" fmla="*/ 379 h 379"/>
                    <a:gd name="T4" fmla="*/ 747 w 757"/>
                    <a:gd name="T5" fmla="*/ 379 h 379"/>
                    <a:gd name="T6" fmla="*/ 379 w 757"/>
                    <a:gd name="T7" fmla="*/ 11 h 379"/>
                    <a:gd name="T8" fmla="*/ 10 w 757"/>
                    <a:gd name="T9" fmla="*/ 379 h 379"/>
                    <a:gd name="T10" fmla="*/ 0 w 757"/>
                    <a:gd name="T11" fmla="*/ 379 h 379"/>
                    <a:gd name="T12" fmla="*/ 379 w 757"/>
                    <a:gd name="T13" fmla="*/ 0 h 379"/>
                  </a:gdLst>
                  <a:ahLst/>
                  <a:cxnLst>
                    <a:cxn ang="0">
                      <a:pos x="T0" y="T1"/>
                    </a:cxn>
                    <a:cxn ang="0">
                      <a:pos x="T2" y="T3"/>
                    </a:cxn>
                    <a:cxn ang="0">
                      <a:pos x="T4" y="T5"/>
                    </a:cxn>
                    <a:cxn ang="0">
                      <a:pos x="T6" y="T7"/>
                    </a:cxn>
                    <a:cxn ang="0">
                      <a:pos x="T8" y="T9"/>
                    </a:cxn>
                    <a:cxn ang="0">
                      <a:pos x="T10" y="T11"/>
                    </a:cxn>
                    <a:cxn ang="0">
                      <a:pos x="T12" y="T13"/>
                    </a:cxn>
                  </a:cxnLst>
                  <a:rect l="0" t="0" r="r" b="b"/>
                  <a:pathLst>
                    <a:path w="757" h="379">
                      <a:moveTo>
                        <a:pt x="379" y="0"/>
                      </a:moveTo>
                      <a:cubicBezTo>
                        <a:pt x="588" y="0"/>
                        <a:pt x="757" y="170"/>
                        <a:pt x="757" y="379"/>
                      </a:cubicBezTo>
                      <a:cubicBezTo>
                        <a:pt x="747" y="379"/>
                        <a:pt x="747" y="379"/>
                        <a:pt x="747" y="379"/>
                      </a:cubicBezTo>
                      <a:cubicBezTo>
                        <a:pt x="746" y="176"/>
                        <a:pt x="582" y="11"/>
                        <a:pt x="379" y="11"/>
                      </a:cubicBezTo>
                      <a:cubicBezTo>
                        <a:pt x="175" y="11"/>
                        <a:pt x="11" y="176"/>
                        <a:pt x="10" y="379"/>
                      </a:cubicBezTo>
                      <a:cubicBezTo>
                        <a:pt x="0" y="379"/>
                        <a:pt x="0" y="379"/>
                        <a:pt x="0" y="379"/>
                      </a:cubicBezTo>
                      <a:cubicBezTo>
                        <a:pt x="0" y="170"/>
                        <a:pt x="170" y="0"/>
                        <a:pt x="379" y="0"/>
                      </a:cubicBezTo>
                      <a:close/>
                    </a:path>
                  </a:pathLst>
                </a:custGeom>
                <a:solidFill>
                  <a:schemeClr val="accent2"/>
                </a:solidFill>
                <a:ln>
                  <a:noFill/>
                </a:ln>
              </p:spPr>
              <p:txBody>
                <a:bodyPr vert="horz" wrap="square" lIns="121920" tIns="60960" rIns="121920" bIns="60960" numCol="1" anchor="t" anchorCtr="0" compatLnSpc="1"/>
                <a:lstStyle/>
                <a:p>
                  <a:endParaRPr lang="en-US" sz="2000">
                    <a:latin typeface="微软雅黑" panose="020B0503020204020204" charset="-122"/>
                    <a:ea typeface="微软雅黑" panose="020B0503020204020204" charset="-122"/>
                    <a:sym typeface="微软雅黑" panose="020B0503020204020204" charset="-122"/>
                  </a:endParaRPr>
                </a:p>
              </p:txBody>
            </p:sp>
            <p:sp>
              <p:nvSpPr>
                <p:cNvPr id="75" name="Freeform 12"/>
                <p:cNvSpPr/>
                <p:nvPr/>
              </p:nvSpPr>
              <p:spPr bwMode="auto">
                <a:xfrm>
                  <a:off x="4308175" y="3197152"/>
                  <a:ext cx="1877804" cy="941510"/>
                </a:xfrm>
                <a:custGeom>
                  <a:avLst/>
                  <a:gdLst>
                    <a:gd name="T0" fmla="*/ 0 w 676"/>
                    <a:gd name="T1" fmla="*/ 338 h 338"/>
                    <a:gd name="T2" fmla="*/ 338 w 676"/>
                    <a:gd name="T3" fmla="*/ 0 h 338"/>
                    <a:gd name="T4" fmla="*/ 676 w 676"/>
                    <a:gd name="T5" fmla="*/ 338 h 338"/>
                    <a:gd name="T6" fmla="*/ 619 w 676"/>
                    <a:gd name="T7" fmla="*/ 338 h 338"/>
                    <a:gd name="T8" fmla="*/ 338 w 676"/>
                    <a:gd name="T9" fmla="*/ 57 h 338"/>
                    <a:gd name="T10" fmla="*/ 57 w 676"/>
                    <a:gd name="T11" fmla="*/ 338 h 338"/>
                    <a:gd name="T12" fmla="*/ 0 w 676"/>
                    <a:gd name="T13" fmla="*/ 338 h 338"/>
                  </a:gdLst>
                  <a:ahLst/>
                  <a:cxnLst>
                    <a:cxn ang="0">
                      <a:pos x="T0" y="T1"/>
                    </a:cxn>
                    <a:cxn ang="0">
                      <a:pos x="T2" y="T3"/>
                    </a:cxn>
                    <a:cxn ang="0">
                      <a:pos x="T4" y="T5"/>
                    </a:cxn>
                    <a:cxn ang="0">
                      <a:pos x="T6" y="T7"/>
                    </a:cxn>
                    <a:cxn ang="0">
                      <a:pos x="T8" y="T9"/>
                    </a:cxn>
                    <a:cxn ang="0">
                      <a:pos x="T10" y="T11"/>
                    </a:cxn>
                    <a:cxn ang="0">
                      <a:pos x="T12" y="T13"/>
                    </a:cxn>
                  </a:cxnLst>
                  <a:rect l="0" t="0" r="r" b="b"/>
                  <a:pathLst>
                    <a:path w="676" h="338">
                      <a:moveTo>
                        <a:pt x="0" y="338"/>
                      </a:moveTo>
                      <a:cubicBezTo>
                        <a:pt x="0" y="151"/>
                        <a:pt x="151" y="0"/>
                        <a:pt x="338" y="0"/>
                      </a:cubicBezTo>
                      <a:cubicBezTo>
                        <a:pt x="524" y="0"/>
                        <a:pt x="675" y="151"/>
                        <a:pt x="676" y="338"/>
                      </a:cubicBezTo>
                      <a:cubicBezTo>
                        <a:pt x="619" y="338"/>
                        <a:pt x="619" y="338"/>
                        <a:pt x="619" y="338"/>
                      </a:cubicBezTo>
                      <a:cubicBezTo>
                        <a:pt x="618" y="183"/>
                        <a:pt x="493" y="57"/>
                        <a:pt x="338" y="57"/>
                      </a:cubicBezTo>
                      <a:cubicBezTo>
                        <a:pt x="183" y="57"/>
                        <a:pt x="57" y="183"/>
                        <a:pt x="57" y="338"/>
                      </a:cubicBezTo>
                      <a:cubicBezTo>
                        <a:pt x="0" y="338"/>
                        <a:pt x="0" y="338"/>
                        <a:pt x="0" y="338"/>
                      </a:cubicBezTo>
                      <a:close/>
                    </a:path>
                  </a:pathLst>
                </a:custGeom>
                <a:solidFill>
                  <a:schemeClr val="accent2"/>
                </a:solidFill>
                <a:ln>
                  <a:noFill/>
                </a:ln>
              </p:spPr>
              <p:txBody>
                <a:bodyPr vert="horz" wrap="square" lIns="121920" tIns="60960" rIns="121920" bIns="60960" numCol="1" anchor="t" anchorCtr="0" compatLnSpc="1"/>
                <a:lstStyle/>
                <a:p>
                  <a:endParaRPr lang="en-US" sz="2000">
                    <a:latin typeface="微软雅黑" panose="020B0503020204020204" charset="-122"/>
                    <a:ea typeface="微软雅黑" panose="020B0503020204020204" charset="-122"/>
                    <a:sym typeface="微软雅黑" panose="020B0503020204020204" charset="-122"/>
                  </a:endParaRPr>
                </a:p>
              </p:txBody>
            </p:sp>
            <p:sp>
              <p:nvSpPr>
                <p:cNvPr id="76" name="Freeform 13"/>
                <p:cNvSpPr/>
                <p:nvPr/>
              </p:nvSpPr>
              <p:spPr bwMode="auto">
                <a:xfrm>
                  <a:off x="5194916" y="3417532"/>
                  <a:ext cx="101714" cy="356001"/>
                </a:xfrm>
                <a:custGeom>
                  <a:avLst/>
                  <a:gdLst>
                    <a:gd name="T0" fmla="*/ 37 w 37"/>
                    <a:gd name="T1" fmla="*/ 94 h 128"/>
                    <a:gd name="T2" fmla="*/ 22 w 37"/>
                    <a:gd name="T3" fmla="*/ 94 h 128"/>
                    <a:gd name="T4" fmla="*/ 22 w 37"/>
                    <a:gd name="T5" fmla="*/ 34 h 128"/>
                    <a:gd name="T6" fmla="*/ 36 w 37"/>
                    <a:gd name="T7" fmla="*/ 17 h 128"/>
                    <a:gd name="T8" fmla="*/ 19 w 37"/>
                    <a:gd name="T9" fmla="*/ 0 h 128"/>
                    <a:gd name="T10" fmla="*/ 1 w 37"/>
                    <a:gd name="T11" fmla="*/ 17 h 128"/>
                    <a:gd name="T12" fmla="*/ 15 w 37"/>
                    <a:gd name="T13" fmla="*/ 34 h 128"/>
                    <a:gd name="T14" fmla="*/ 15 w 37"/>
                    <a:gd name="T15" fmla="*/ 94 h 128"/>
                    <a:gd name="T16" fmla="*/ 0 w 37"/>
                    <a:gd name="T17" fmla="*/ 94 h 128"/>
                    <a:gd name="T18" fmla="*/ 19 w 37"/>
                    <a:gd name="T19" fmla="*/ 128 h 128"/>
                    <a:gd name="T20" fmla="*/ 37 w 37"/>
                    <a:gd name="T21" fmla="*/ 9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128">
                      <a:moveTo>
                        <a:pt x="37" y="94"/>
                      </a:moveTo>
                      <a:cubicBezTo>
                        <a:pt x="22" y="94"/>
                        <a:pt x="22" y="94"/>
                        <a:pt x="22" y="94"/>
                      </a:cubicBezTo>
                      <a:cubicBezTo>
                        <a:pt x="22" y="34"/>
                        <a:pt x="22" y="34"/>
                        <a:pt x="22" y="34"/>
                      </a:cubicBezTo>
                      <a:cubicBezTo>
                        <a:pt x="30" y="32"/>
                        <a:pt x="36" y="25"/>
                        <a:pt x="36" y="17"/>
                      </a:cubicBezTo>
                      <a:cubicBezTo>
                        <a:pt x="36" y="7"/>
                        <a:pt x="28" y="0"/>
                        <a:pt x="19" y="0"/>
                      </a:cubicBezTo>
                      <a:cubicBezTo>
                        <a:pt x="9" y="0"/>
                        <a:pt x="1" y="7"/>
                        <a:pt x="1" y="17"/>
                      </a:cubicBezTo>
                      <a:cubicBezTo>
                        <a:pt x="1" y="25"/>
                        <a:pt x="7" y="32"/>
                        <a:pt x="15" y="34"/>
                      </a:cubicBezTo>
                      <a:cubicBezTo>
                        <a:pt x="15" y="94"/>
                        <a:pt x="15" y="94"/>
                        <a:pt x="15" y="94"/>
                      </a:cubicBezTo>
                      <a:cubicBezTo>
                        <a:pt x="0" y="94"/>
                        <a:pt x="0" y="94"/>
                        <a:pt x="0" y="94"/>
                      </a:cubicBezTo>
                      <a:cubicBezTo>
                        <a:pt x="19" y="128"/>
                        <a:pt x="19" y="128"/>
                        <a:pt x="19" y="128"/>
                      </a:cubicBezTo>
                      <a:cubicBezTo>
                        <a:pt x="37" y="94"/>
                        <a:pt x="37" y="94"/>
                        <a:pt x="37" y="94"/>
                      </a:cubicBezTo>
                      <a:close/>
                    </a:path>
                  </a:pathLst>
                </a:custGeom>
                <a:solidFill>
                  <a:schemeClr val="accent2"/>
                </a:solidFill>
                <a:ln>
                  <a:noFill/>
                </a:ln>
              </p:spPr>
              <p:txBody>
                <a:bodyPr vert="horz" wrap="square" lIns="121920" tIns="60960" rIns="121920" bIns="60960" numCol="1" anchor="t" anchorCtr="0" compatLnSpc="1"/>
                <a:lstStyle/>
                <a:p>
                  <a:endParaRPr lang="en-US" sz="2000">
                    <a:latin typeface="微软雅黑" panose="020B0503020204020204" charset="-122"/>
                    <a:ea typeface="微软雅黑" panose="020B0503020204020204" charset="-122"/>
                    <a:sym typeface="微软雅黑" panose="020B0503020204020204" charset="-122"/>
                  </a:endParaRPr>
                </a:p>
              </p:txBody>
            </p:sp>
          </p:grpSp>
          <p:sp>
            <p:nvSpPr>
              <p:cNvPr id="3" name="Freeform 14"/>
              <p:cNvSpPr/>
              <p:nvPr/>
            </p:nvSpPr>
            <p:spPr bwMode="auto">
              <a:xfrm>
                <a:off x="3896187" y="1970468"/>
                <a:ext cx="76286" cy="394144"/>
              </a:xfrm>
              <a:custGeom>
                <a:avLst/>
                <a:gdLst>
                  <a:gd name="T0" fmla="*/ 37 w 37"/>
                  <a:gd name="T1" fmla="*/ 34 h 189"/>
                  <a:gd name="T2" fmla="*/ 22 w 37"/>
                  <a:gd name="T3" fmla="*/ 34 h 189"/>
                  <a:gd name="T4" fmla="*/ 22 w 37"/>
                  <a:gd name="T5" fmla="*/ 155 h 189"/>
                  <a:gd name="T6" fmla="*/ 36 w 37"/>
                  <a:gd name="T7" fmla="*/ 172 h 189"/>
                  <a:gd name="T8" fmla="*/ 19 w 37"/>
                  <a:gd name="T9" fmla="*/ 189 h 189"/>
                  <a:gd name="T10" fmla="*/ 1 w 37"/>
                  <a:gd name="T11" fmla="*/ 172 h 189"/>
                  <a:gd name="T12" fmla="*/ 15 w 37"/>
                  <a:gd name="T13" fmla="*/ 155 h 189"/>
                  <a:gd name="T14" fmla="*/ 15 w 37"/>
                  <a:gd name="T15" fmla="*/ 34 h 189"/>
                  <a:gd name="T16" fmla="*/ 0 w 37"/>
                  <a:gd name="T17" fmla="*/ 34 h 189"/>
                  <a:gd name="T18" fmla="*/ 19 w 37"/>
                  <a:gd name="T19" fmla="*/ 0 h 189"/>
                  <a:gd name="T20" fmla="*/ 37 w 37"/>
                  <a:gd name="T21" fmla="*/ 3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189">
                    <a:moveTo>
                      <a:pt x="37" y="34"/>
                    </a:moveTo>
                    <a:cubicBezTo>
                      <a:pt x="22" y="34"/>
                      <a:pt x="22" y="34"/>
                      <a:pt x="22" y="34"/>
                    </a:cubicBezTo>
                    <a:cubicBezTo>
                      <a:pt x="22" y="155"/>
                      <a:pt x="22" y="155"/>
                      <a:pt x="22" y="155"/>
                    </a:cubicBezTo>
                    <a:cubicBezTo>
                      <a:pt x="30" y="157"/>
                      <a:pt x="36" y="164"/>
                      <a:pt x="36" y="172"/>
                    </a:cubicBezTo>
                    <a:cubicBezTo>
                      <a:pt x="36" y="182"/>
                      <a:pt x="28" y="189"/>
                      <a:pt x="19" y="189"/>
                    </a:cubicBezTo>
                    <a:cubicBezTo>
                      <a:pt x="9" y="189"/>
                      <a:pt x="1" y="182"/>
                      <a:pt x="1" y="172"/>
                    </a:cubicBezTo>
                    <a:cubicBezTo>
                      <a:pt x="1" y="164"/>
                      <a:pt x="7" y="157"/>
                      <a:pt x="15" y="155"/>
                    </a:cubicBezTo>
                    <a:cubicBezTo>
                      <a:pt x="15" y="34"/>
                      <a:pt x="15" y="34"/>
                      <a:pt x="15" y="34"/>
                    </a:cubicBezTo>
                    <a:cubicBezTo>
                      <a:pt x="0" y="34"/>
                      <a:pt x="0" y="34"/>
                      <a:pt x="0" y="34"/>
                    </a:cubicBezTo>
                    <a:cubicBezTo>
                      <a:pt x="19" y="0"/>
                      <a:pt x="19" y="0"/>
                      <a:pt x="19" y="0"/>
                    </a:cubicBezTo>
                    <a:cubicBezTo>
                      <a:pt x="37" y="34"/>
                      <a:pt x="37" y="34"/>
                      <a:pt x="37" y="34"/>
                    </a:cubicBezTo>
                    <a:close/>
                  </a:path>
                </a:pathLst>
              </a:custGeom>
              <a:solidFill>
                <a:schemeClr val="accent2"/>
              </a:solidFill>
              <a:ln>
                <a:noFill/>
              </a:ln>
            </p:spPr>
            <p:txBody>
              <a:bodyPr vert="horz" wrap="square" lIns="91440" tIns="45720" rIns="91440" bIns="45720" numCol="1" anchor="t" anchorCtr="0" compatLnSpc="1"/>
              <a:lstStyle/>
              <a:p>
                <a:endParaRPr lang="en-US" sz="2000">
                  <a:latin typeface="微软雅黑" panose="020B0503020204020204" charset="-122"/>
                  <a:ea typeface="微软雅黑" panose="020B0503020204020204" charset="-122"/>
                  <a:sym typeface="微软雅黑" panose="020B0503020204020204" charset="-122"/>
                </a:endParaRPr>
              </a:p>
            </p:txBody>
          </p:sp>
          <p:grpSp>
            <p:nvGrpSpPr>
              <p:cNvPr id="9" name="Group 68"/>
              <p:cNvGrpSpPr/>
              <p:nvPr/>
            </p:nvGrpSpPr>
            <p:grpSpPr>
              <a:xfrm>
                <a:off x="4429210" y="3103996"/>
                <a:ext cx="1576574" cy="789265"/>
                <a:chOff x="5905613" y="4138661"/>
                <a:chExt cx="2102098" cy="1052353"/>
              </a:xfrm>
            </p:grpSpPr>
            <p:sp>
              <p:nvSpPr>
                <p:cNvPr id="10" name="Freeform 15"/>
                <p:cNvSpPr/>
                <p:nvPr/>
              </p:nvSpPr>
              <p:spPr bwMode="auto">
                <a:xfrm>
                  <a:off x="6272045" y="4138661"/>
                  <a:ext cx="1369232" cy="684616"/>
                </a:xfrm>
                <a:custGeom>
                  <a:avLst/>
                  <a:gdLst>
                    <a:gd name="T0" fmla="*/ 0 w 493"/>
                    <a:gd name="T1" fmla="*/ 0 h 246"/>
                    <a:gd name="T2" fmla="*/ 246 w 493"/>
                    <a:gd name="T3" fmla="*/ 246 h 246"/>
                    <a:gd name="T4" fmla="*/ 493 w 493"/>
                    <a:gd name="T5" fmla="*/ 0 h 246"/>
                    <a:gd name="T6" fmla="*/ 483 w 493"/>
                    <a:gd name="T7" fmla="*/ 0 h 246"/>
                    <a:gd name="T8" fmla="*/ 246 w 493"/>
                    <a:gd name="T9" fmla="*/ 236 h 246"/>
                    <a:gd name="T10" fmla="*/ 10 w 493"/>
                    <a:gd name="T11" fmla="*/ 0 h 246"/>
                    <a:gd name="T12" fmla="*/ 0 w 493"/>
                    <a:gd name="T13" fmla="*/ 0 h 246"/>
                  </a:gdLst>
                  <a:ahLst/>
                  <a:cxnLst>
                    <a:cxn ang="0">
                      <a:pos x="T0" y="T1"/>
                    </a:cxn>
                    <a:cxn ang="0">
                      <a:pos x="T2" y="T3"/>
                    </a:cxn>
                    <a:cxn ang="0">
                      <a:pos x="T4" y="T5"/>
                    </a:cxn>
                    <a:cxn ang="0">
                      <a:pos x="T6" y="T7"/>
                    </a:cxn>
                    <a:cxn ang="0">
                      <a:pos x="T8" y="T9"/>
                    </a:cxn>
                    <a:cxn ang="0">
                      <a:pos x="T10" y="T11"/>
                    </a:cxn>
                    <a:cxn ang="0">
                      <a:pos x="T12" y="T13"/>
                    </a:cxn>
                  </a:cxnLst>
                  <a:rect l="0" t="0" r="r" b="b"/>
                  <a:pathLst>
                    <a:path w="493" h="246">
                      <a:moveTo>
                        <a:pt x="0" y="0"/>
                      </a:moveTo>
                      <a:cubicBezTo>
                        <a:pt x="0" y="136"/>
                        <a:pt x="110" y="246"/>
                        <a:pt x="246" y="246"/>
                      </a:cubicBezTo>
                      <a:cubicBezTo>
                        <a:pt x="383" y="246"/>
                        <a:pt x="493" y="136"/>
                        <a:pt x="493" y="0"/>
                      </a:cubicBezTo>
                      <a:cubicBezTo>
                        <a:pt x="483" y="0"/>
                        <a:pt x="483" y="0"/>
                        <a:pt x="483" y="0"/>
                      </a:cubicBezTo>
                      <a:cubicBezTo>
                        <a:pt x="482" y="130"/>
                        <a:pt x="377" y="236"/>
                        <a:pt x="246" y="236"/>
                      </a:cubicBezTo>
                      <a:cubicBezTo>
                        <a:pt x="116" y="236"/>
                        <a:pt x="11" y="130"/>
                        <a:pt x="10" y="0"/>
                      </a:cubicBezTo>
                      <a:cubicBezTo>
                        <a:pt x="0" y="0"/>
                        <a:pt x="0" y="0"/>
                        <a:pt x="0" y="0"/>
                      </a:cubicBezTo>
                      <a:close/>
                    </a:path>
                  </a:pathLst>
                </a:custGeom>
                <a:solidFill>
                  <a:schemeClr val="accent3"/>
                </a:solidFill>
                <a:ln>
                  <a:noFill/>
                </a:ln>
              </p:spPr>
              <p:txBody>
                <a:bodyPr vert="horz" wrap="square" lIns="121920" tIns="60960" rIns="121920" bIns="60960" numCol="1" anchor="t" anchorCtr="0" compatLnSpc="1"/>
                <a:lstStyle/>
                <a:p>
                  <a:endParaRPr lang="en-US" sz="2000">
                    <a:latin typeface="微软雅黑" panose="020B0503020204020204" charset="-122"/>
                    <a:ea typeface="微软雅黑" panose="020B0503020204020204" charset="-122"/>
                    <a:sym typeface="微软雅黑" panose="020B0503020204020204" charset="-122"/>
                  </a:endParaRPr>
                </a:p>
              </p:txBody>
            </p:sp>
            <p:sp>
              <p:nvSpPr>
                <p:cNvPr id="70" name="Freeform 16"/>
                <p:cNvSpPr/>
                <p:nvPr/>
              </p:nvSpPr>
              <p:spPr bwMode="auto">
                <a:xfrm>
                  <a:off x="5905613" y="4138661"/>
                  <a:ext cx="2102098" cy="1052353"/>
                </a:xfrm>
                <a:custGeom>
                  <a:avLst/>
                  <a:gdLst>
                    <a:gd name="T0" fmla="*/ 378 w 757"/>
                    <a:gd name="T1" fmla="*/ 378 h 378"/>
                    <a:gd name="T2" fmla="*/ 757 w 757"/>
                    <a:gd name="T3" fmla="*/ 0 h 378"/>
                    <a:gd name="T4" fmla="*/ 747 w 757"/>
                    <a:gd name="T5" fmla="*/ 0 h 378"/>
                    <a:gd name="T6" fmla="*/ 378 w 757"/>
                    <a:gd name="T7" fmla="*/ 368 h 378"/>
                    <a:gd name="T8" fmla="*/ 10 w 757"/>
                    <a:gd name="T9" fmla="*/ 0 h 378"/>
                    <a:gd name="T10" fmla="*/ 0 w 757"/>
                    <a:gd name="T11" fmla="*/ 0 h 378"/>
                    <a:gd name="T12" fmla="*/ 378 w 757"/>
                    <a:gd name="T13" fmla="*/ 378 h 378"/>
                  </a:gdLst>
                  <a:ahLst/>
                  <a:cxnLst>
                    <a:cxn ang="0">
                      <a:pos x="T0" y="T1"/>
                    </a:cxn>
                    <a:cxn ang="0">
                      <a:pos x="T2" y="T3"/>
                    </a:cxn>
                    <a:cxn ang="0">
                      <a:pos x="T4" y="T5"/>
                    </a:cxn>
                    <a:cxn ang="0">
                      <a:pos x="T6" y="T7"/>
                    </a:cxn>
                    <a:cxn ang="0">
                      <a:pos x="T8" y="T9"/>
                    </a:cxn>
                    <a:cxn ang="0">
                      <a:pos x="T10" y="T11"/>
                    </a:cxn>
                    <a:cxn ang="0">
                      <a:pos x="T12" y="T13"/>
                    </a:cxn>
                  </a:cxnLst>
                  <a:rect l="0" t="0" r="r" b="b"/>
                  <a:pathLst>
                    <a:path w="757" h="378">
                      <a:moveTo>
                        <a:pt x="378" y="378"/>
                      </a:moveTo>
                      <a:cubicBezTo>
                        <a:pt x="588" y="378"/>
                        <a:pt x="757" y="209"/>
                        <a:pt x="757" y="0"/>
                      </a:cubicBezTo>
                      <a:cubicBezTo>
                        <a:pt x="747" y="0"/>
                        <a:pt x="747" y="0"/>
                        <a:pt x="747" y="0"/>
                      </a:cubicBezTo>
                      <a:cubicBezTo>
                        <a:pt x="746" y="203"/>
                        <a:pt x="582" y="368"/>
                        <a:pt x="378" y="368"/>
                      </a:cubicBezTo>
                      <a:cubicBezTo>
                        <a:pt x="175" y="368"/>
                        <a:pt x="11" y="203"/>
                        <a:pt x="10" y="0"/>
                      </a:cubicBezTo>
                      <a:cubicBezTo>
                        <a:pt x="0" y="0"/>
                        <a:pt x="0" y="0"/>
                        <a:pt x="0" y="0"/>
                      </a:cubicBezTo>
                      <a:cubicBezTo>
                        <a:pt x="0" y="209"/>
                        <a:pt x="169" y="378"/>
                        <a:pt x="378" y="378"/>
                      </a:cubicBezTo>
                      <a:close/>
                    </a:path>
                  </a:pathLst>
                </a:custGeom>
                <a:solidFill>
                  <a:schemeClr val="accent3"/>
                </a:solidFill>
                <a:ln>
                  <a:noFill/>
                </a:ln>
              </p:spPr>
              <p:txBody>
                <a:bodyPr vert="horz" wrap="square" lIns="121920" tIns="60960" rIns="121920" bIns="60960" numCol="1" anchor="t" anchorCtr="0" compatLnSpc="1"/>
                <a:lstStyle/>
                <a:p>
                  <a:endParaRPr lang="en-US" sz="2000">
                    <a:latin typeface="微软雅黑" panose="020B0503020204020204" charset="-122"/>
                    <a:ea typeface="微软雅黑" panose="020B0503020204020204" charset="-122"/>
                    <a:sym typeface="微软雅黑" panose="020B0503020204020204" charset="-122"/>
                  </a:endParaRPr>
                </a:p>
              </p:txBody>
            </p:sp>
            <p:sp>
              <p:nvSpPr>
                <p:cNvPr id="71" name="Freeform 17"/>
                <p:cNvSpPr/>
                <p:nvPr/>
              </p:nvSpPr>
              <p:spPr bwMode="auto">
                <a:xfrm>
                  <a:off x="6019063" y="4138661"/>
                  <a:ext cx="1875196" cy="937598"/>
                </a:xfrm>
                <a:custGeom>
                  <a:avLst/>
                  <a:gdLst>
                    <a:gd name="T0" fmla="*/ 0 w 675"/>
                    <a:gd name="T1" fmla="*/ 0 h 337"/>
                    <a:gd name="T2" fmla="*/ 337 w 675"/>
                    <a:gd name="T3" fmla="*/ 337 h 337"/>
                    <a:gd name="T4" fmla="*/ 675 w 675"/>
                    <a:gd name="T5" fmla="*/ 0 h 337"/>
                    <a:gd name="T6" fmla="*/ 618 w 675"/>
                    <a:gd name="T7" fmla="*/ 0 h 337"/>
                    <a:gd name="T8" fmla="*/ 337 w 675"/>
                    <a:gd name="T9" fmla="*/ 280 h 337"/>
                    <a:gd name="T10" fmla="*/ 57 w 675"/>
                    <a:gd name="T11" fmla="*/ 0 h 337"/>
                    <a:gd name="T12" fmla="*/ 0 w 675"/>
                    <a:gd name="T13" fmla="*/ 0 h 337"/>
                  </a:gdLst>
                  <a:ahLst/>
                  <a:cxnLst>
                    <a:cxn ang="0">
                      <a:pos x="T0" y="T1"/>
                    </a:cxn>
                    <a:cxn ang="0">
                      <a:pos x="T2" y="T3"/>
                    </a:cxn>
                    <a:cxn ang="0">
                      <a:pos x="T4" y="T5"/>
                    </a:cxn>
                    <a:cxn ang="0">
                      <a:pos x="T6" y="T7"/>
                    </a:cxn>
                    <a:cxn ang="0">
                      <a:pos x="T8" y="T9"/>
                    </a:cxn>
                    <a:cxn ang="0">
                      <a:pos x="T10" y="T11"/>
                    </a:cxn>
                    <a:cxn ang="0">
                      <a:pos x="T12" y="T13"/>
                    </a:cxn>
                  </a:cxnLst>
                  <a:rect l="0" t="0" r="r" b="b"/>
                  <a:pathLst>
                    <a:path w="675" h="337">
                      <a:moveTo>
                        <a:pt x="0" y="0"/>
                      </a:moveTo>
                      <a:cubicBezTo>
                        <a:pt x="0" y="186"/>
                        <a:pt x="151" y="337"/>
                        <a:pt x="337" y="337"/>
                      </a:cubicBezTo>
                      <a:cubicBezTo>
                        <a:pt x="524" y="337"/>
                        <a:pt x="675" y="186"/>
                        <a:pt x="675" y="0"/>
                      </a:cubicBezTo>
                      <a:cubicBezTo>
                        <a:pt x="618" y="0"/>
                        <a:pt x="618" y="0"/>
                        <a:pt x="618" y="0"/>
                      </a:cubicBezTo>
                      <a:cubicBezTo>
                        <a:pt x="618" y="155"/>
                        <a:pt x="492" y="280"/>
                        <a:pt x="337" y="280"/>
                      </a:cubicBezTo>
                      <a:cubicBezTo>
                        <a:pt x="183" y="280"/>
                        <a:pt x="57" y="155"/>
                        <a:pt x="57" y="0"/>
                      </a:cubicBezTo>
                      <a:cubicBezTo>
                        <a:pt x="0" y="0"/>
                        <a:pt x="0" y="0"/>
                        <a:pt x="0" y="0"/>
                      </a:cubicBezTo>
                      <a:close/>
                    </a:path>
                  </a:pathLst>
                </a:custGeom>
                <a:solidFill>
                  <a:schemeClr val="accent3"/>
                </a:solidFill>
                <a:ln>
                  <a:noFill/>
                </a:ln>
              </p:spPr>
              <p:txBody>
                <a:bodyPr vert="horz" wrap="square" lIns="121920" tIns="60960" rIns="121920" bIns="60960" numCol="1" anchor="t" anchorCtr="0" compatLnSpc="1"/>
                <a:lstStyle/>
                <a:p>
                  <a:endParaRPr lang="en-US" sz="2000">
                    <a:latin typeface="微软雅黑" panose="020B0503020204020204" charset="-122"/>
                    <a:ea typeface="微软雅黑" panose="020B0503020204020204" charset="-122"/>
                    <a:sym typeface="微软雅黑" panose="020B0503020204020204" charset="-122"/>
                  </a:endParaRPr>
                </a:p>
              </p:txBody>
            </p:sp>
            <p:sp>
              <p:nvSpPr>
                <p:cNvPr id="72" name="Freeform 18"/>
                <p:cNvSpPr/>
                <p:nvPr/>
              </p:nvSpPr>
              <p:spPr bwMode="auto">
                <a:xfrm>
                  <a:off x="6905804" y="4502485"/>
                  <a:ext cx="103019" cy="357304"/>
                </a:xfrm>
                <a:custGeom>
                  <a:avLst/>
                  <a:gdLst>
                    <a:gd name="T0" fmla="*/ 37 w 37"/>
                    <a:gd name="T1" fmla="*/ 34 h 128"/>
                    <a:gd name="T2" fmla="*/ 22 w 37"/>
                    <a:gd name="T3" fmla="*/ 34 h 128"/>
                    <a:gd name="T4" fmla="*/ 22 w 37"/>
                    <a:gd name="T5" fmla="*/ 94 h 128"/>
                    <a:gd name="T6" fmla="*/ 36 w 37"/>
                    <a:gd name="T7" fmla="*/ 111 h 128"/>
                    <a:gd name="T8" fmla="*/ 18 w 37"/>
                    <a:gd name="T9" fmla="*/ 128 h 128"/>
                    <a:gd name="T10" fmla="*/ 1 w 37"/>
                    <a:gd name="T11" fmla="*/ 111 h 128"/>
                    <a:gd name="T12" fmla="*/ 15 w 37"/>
                    <a:gd name="T13" fmla="*/ 94 h 128"/>
                    <a:gd name="T14" fmla="*/ 15 w 37"/>
                    <a:gd name="T15" fmla="*/ 34 h 128"/>
                    <a:gd name="T16" fmla="*/ 0 w 37"/>
                    <a:gd name="T17" fmla="*/ 34 h 128"/>
                    <a:gd name="T18" fmla="*/ 18 w 37"/>
                    <a:gd name="T19" fmla="*/ 0 h 128"/>
                    <a:gd name="T20" fmla="*/ 37 w 37"/>
                    <a:gd name="T21" fmla="*/ 3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128">
                      <a:moveTo>
                        <a:pt x="37" y="34"/>
                      </a:moveTo>
                      <a:cubicBezTo>
                        <a:pt x="22" y="34"/>
                        <a:pt x="22" y="34"/>
                        <a:pt x="22" y="34"/>
                      </a:cubicBezTo>
                      <a:cubicBezTo>
                        <a:pt x="22" y="94"/>
                        <a:pt x="22" y="94"/>
                        <a:pt x="22" y="94"/>
                      </a:cubicBezTo>
                      <a:cubicBezTo>
                        <a:pt x="30" y="96"/>
                        <a:pt x="36" y="103"/>
                        <a:pt x="36" y="111"/>
                      </a:cubicBezTo>
                      <a:cubicBezTo>
                        <a:pt x="36" y="120"/>
                        <a:pt x="28" y="128"/>
                        <a:pt x="18" y="128"/>
                      </a:cubicBezTo>
                      <a:cubicBezTo>
                        <a:pt x="9" y="128"/>
                        <a:pt x="1" y="120"/>
                        <a:pt x="1" y="111"/>
                      </a:cubicBezTo>
                      <a:cubicBezTo>
                        <a:pt x="1" y="103"/>
                        <a:pt x="7" y="96"/>
                        <a:pt x="15" y="94"/>
                      </a:cubicBezTo>
                      <a:cubicBezTo>
                        <a:pt x="15" y="34"/>
                        <a:pt x="15" y="34"/>
                        <a:pt x="15" y="34"/>
                      </a:cubicBezTo>
                      <a:cubicBezTo>
                        <a:pt x="0" y="34"/>
                        <a:pt x="0" y="34"/>
                        <a:pt x="0" y="34"/>
                      </a:cubicBezTo>
                      <a:cubicBezTo>
                        <a:pt x="18" y="0"/>
                        <a:pt x="18" y="0"/>
                        <a:pt x="18" y="0"/>
                      </a:cubicBezTo>
                      <a:cubicBezTo>
                        <a:pt x="37" y="34"/>
                        <a:pt x="37" y="34"/>
                        <a:pt x="37" y="34"/>
                      </a:cubicBezTo>
                      <a:close/>
                    </a:path>
                  </a:pathLst>
                </a:custGeom>
                <a:solidFill>
                  <a:schemeClr val="accent3"/>
                </a:solidFill>
                <a:ln>
                  <a:noFill/>
                </a:ln>
              </p:spPr>
              <p:txBody>
                <a:bodyPr vert="horz" wrap="square" lIns="121920" tIns="60960" rIns="121920" bIns="60960" numCol="1" anchor="t" anchorCtr="0" compatLnSpc="1"/>
                <a:lstStyle/>
                <a:p>
                  <a:endParaRPr lang="en-US" sz="2000">
                    <a:latin typeface="微软雅黑" panose="020B0503020204020204" charset="-122"/>
                    <a:ea typeface="微软雅黑" panose="020B0503020204020204" charset="-122"/>
                    <a:sym typeface="微软雅黑" panose="020B0503020204020204" charset="-122"/>
                  </a:endParaRPr>
                </a:p>
              </p:txBody>
            </p:sp>
          </p:grpSp>
          <p:sp>
            <p:nvSpPr>
              <p:cNvPr id="4" name="Freeform 19"/>
              <p:cNvSpPr/>
              <p:nvPr/>
            </p:nvSpPr>
            <p:spPr bwMode="auto">
              <a:xfrm>
                <a:off x="5179354" y="3842403"/>
                <a:ext cx="77264" cy="395121"/>
              </a:xfrm>
              <a:custGeom>
                <a:avLst/>
                <a:gdLst>
                  <a:gd name="T0" fmla="*/ 37 w 37"/>
                  <a:gd name="T1" fmla="*/ 155 h 189"/>
                  <a:gd name="T2" fmla="*/ 22 w 37"/>
                  <a:gd name="T3" fmla="*/ 155 h 189"/>
                  <a:gd name="T4" fmla="*/ 22 w 37"/>
                  <a:gd name="T5" fmla="*/ 33 h 189"/>
                  <a:gd name="T6" fmla="*/ 36 w 37"/>
                  <a:gd name="T7" fmla="*/ 17 h 189"/>
                  <a:gd name="T8" fmla="*/ 18 w 37"/>
                  <a:gd name="T9" fmla="*/ 0 h 189"/>
                  <a:gd name="T10" fmla="*/ 1 w 37"/>
                  <a:gd name="T11" fmla="*/ 17 h 189"/>
                  <a:gd name="T12" fmla="*/ 15 w 37"/>
                  <a:gd name="T13" fmla="*/ 33 h 189"/>
                  <a:gd name="T14" fmla="*/ 15 w 37"/>
                  <a:gd name="T15" fmla="*/ 155 h 189"/>
                  <a:gd name="T16" fmla="*/ 0 w 37"/>
                  <a:gd name="T17" fmla="*/ 155 h 189"/>
                  <a:gd name="T18" fmla="*/ 18 w 37"/>
                  <a:gd name="T19" fmla="*/ 189 h 189"/>
                  <a:gd name="T20" fmla="*/ 37 w 37"/>
                  <a:gd name="T21" fmla="*/ 15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189">
                    <a:moveTo>
                      <a:pt x="37" y="155"/>
                    </a:moveTo>
                    <a:cubicBezTo>
                      <a:pt x="22" y="155"/>
                      <a:pt x="22" y="155"/>
                      <a:pt x="22" y="155"/>
                    </a:cubicBezTo>
                    <a:cubicBezTo>
                      <a:pt x="22" y="33"/>
                      <a:pt x="22" y="33"/>
                      <a:pt x="22" y="33"/>
                    </a:cubicBezTo>
                    <a:cubicBezTo>
                      <a:pt x="30" y="32"/>
                      <a:pt x="36" y="25"/>
                      <a:pt x="36" y="17"/>
                    </a:cubicBezTo>
                    <a:cubicBezTo>
                      <a:pt x="36" y="7"/>
                      <a:pt x="28" y="0"/>
                      <a:pt x="18" y="0"/>
                    </a:cubicBezTo>
                    <a:cubicBezTo>
                      <a:pt x="9" y="0"/>
                      <a:pt x="1" y="7"/>
                      <a:pt x="1" y="17"/>
                    </a:cubicBezTo>
                    <a:cubicBezTo>
                      <a:pt x="1" y="25"/>
                      <a:pt x="7" y="32"/>
                      <a:pt x="15" y="33"/>
                    </a:cubicBezTo>
                    <a:cubicBezTo>
                      <a:pt x="15" y="155"/>
                      <a:pt x="15" y="155"/>
                      <a:pt x="15" y="155"/>
                    </a:cubicBezTo>
                    <a:cubicBezTo>
                      <a:pt x="0" y="155"/>
                      <a:pt x="0" y="155"/>
                      <a:pt x="0" y="155"/>
                    </a:cubicBezTo>
                    <a:cubicBezTo>
                      <a:pt x="18" y="189"/>
                      <a:pt x="18" y="189"/>
                      <a:pt x="18" y="189"/>
                    </a:cubicBezTo>
                    <a:cubicBezTo>
                      <a:pt x="37" y="155"/>
                      <a:pt x="37" y="155"/>
                      <a:pt x="37" y="155"/>
                    </a:cubicBezTo>
                    <a:close/>
                  </a:path>
                </a:pathLst>
              </a:custGeom>
              <a:solidFill>
                <a:schemeClr val="accent3"/>
              </a:solidFill>
              <a:ln>
                <a:noFill/>
              </a:ln>
            </p:spPr>
            <p:txBody>
              <a:bodyPr vert="horz" wrap="square" lIns="91440" tIns="45720" rIns="91440" bIns="45720" numCol="1" anchor="t" anchorCtr="0" compatLnSpc="1"/>
              <a:lstStyle/>
              <a:p>
                <a:endParaRPr lang="en-US" sz="2000">
                  <a:latin typeface="微软雅黑" panose="020B0503020204020204" charset="-122"/>
                  <a:ea typeface="微软雅黑" panose="020B0503020204020204" charset="-122"/>
                  <a:sym typeface="微软雅黑" panose="020B0503020204020204" charset="-122"/>
                </a:endParaRPr>
              </a:p>
            </p:txBody>
          </p:sp>
          <p:grpSp>
            <p:nvGrpSpPr>
              <p:cNvPr id="12" name="Group 69"/>
              <p:cNvGrpSpPr/>
              <p:nvPr/>
            </p:nvGrpSpPr>
            <p:grpSpPr>
              <a:xfrm>
                <a:off x="5710420" y="2312776"/>
                <a:ext cx="1579508" cy="791221"/>
                <a:chOff x="7613893" y="3083701"/>
                <a:chExt cx="2106010" cy="1054961"/>
              </a:xfrm>
            </p:grpSpPr>
            <p:sp>
              <p:nvSpPr>
                <p:cNvPr id="13" name="Freeform 20"/>
                <p:cNvSpPr/>
                <p:nvPr/>
              </p:nvSpPr>
              <p:spPr bwMode="auto">
                <a:xfrm>
                  <a:off x="7980326" y="3451437"/>
                  <a:ext cx="1371840" cy="687224"/>
                </a:xfrm>
                <a:custGeom>
                  <a:avLst/>
                  <a:gdLst>
                    <a:gd name="T0" fmla="*/ 0 w 494"/>
                    <a:gd name="T1" fmla="*/ 247 h 247"/>
                    <a:gd name="T2" fmla="*/ 247 w 494"/>
                    <a:gd name="T3" fmla="*/ 0 h 247"/>
                    <a:gd name="T4" fmla="*/ 494 w 494"/>
                    <a:gd name="T5" fmla="*/ 247 h 247"/>
                    <a:gd name="T6" fmla="*/ 483 w 494"/>
                    <a:gd name="T7" fmla="*/ 247 h 247"/>
                    <a:gd name="T8" fmla="*/ 247 w 494"/>
                    <a:gd name="T9" fmla="*/ 11 h 247"/>
                    <a:gd name="T10" fmla="*/ 11 w 494"/>
                    <a:gd name="T11" fmla="*/ 247 h 247"/>
                    <a:gd name="T12" fmla="*/ 0 w 494"/>
                    <a:gd name="T13" fmla="*/ 247 h 247"/>
                  </a:gdLst>
                  <a:ahLst/>
                  <a:cxnLst>
                    <a:cxn ang="0">
                      <a:pos x="T0" y="T1"/>
                    </a:cxn>
                    <a:cxn ang="0">
                      <a:pos x="T2" y="T3"/>
                    </a:cxn>
                    <a:cxn ang="0">
                      <a:pos x="T4" y="T5"/>
                    </a:cxn>
                    <a:cxn ang="0">
                      <a:pos x="T6" y="T7"/>
                    </a:cxn>
                    <a:cxn ang="0">
                      <a:pos x="T8" y="T9"/>
                    </a:cxn>
                    <a:cxn ang="0">
                      <a:pos x="T10" y="T11"/>
                    </a:cxn>
                    <a:cxn ang="0">
                      <a:pos x="T12" y="T13"/>
                    </a:cxn>
                  </a:cxnLst>
                  <a:rect l="0" t="0" r="r" b="b"/>
                  <a:pathLst>
                    <a:path w="494" h="247">
                      <a:moveTo>
                        <a:pt x="0" y="247"/>
                      </a:moveTo>
                      <a:cubicBezTo>
                        <a:pt x="0" y="111"/>
                        <a:pt x="111" y="0"/>
                        <a:pt x="247" y="0"/>
                      </a:cubicBezTo>
                      <a:cubicBezTo>
                        <a:pt x="383" y="0"/>
                        <a:pt x="494" y="111"/>
                        <a:pt x="494" y="247"/>
                      </a:cubicBezTo>
                      <a:cubicBezTo>
                        <a:pt x="483" y="247"/>
                        <a:pt x="483" y="247"/>
                        <a:pt x="483" y="247"/>
                      </a:cubicBezTo>
                      <a:cubicBezTo>
                        <a:pt x="483" y="117"/>
                        <a:pt x="377" y="11"/>
                        <a:pt x="247" y="11"/>
                      </a:cubicBezTo>
                      <a:cubicBezTo>
                        <a:pt x="117" y="11"/>
                        <a:pt x="11" y="117"/>
                        <a:pt x="11" y="247"/>
                      </a:cubicBezTo>
                      <a:cubicBezTo>
                        <a:pt x="0" y="247"/>
                        <a:pt x="0" y="247"/>
                        <a:pt x="0" y="247"/>
                      </a:cubicBezTo>
                      <a:close/>
                    </a:path>
                  </a:pathLst>
                </a:custGeom>
                <a:solidFill>
                  <a:schemeClr val="accent4"/>
                </a:solidFill>
                <a:ln>
                  <a:noFill/>
                </a:ln>
              </p:spPr>
              <p:txBody>
                <a:bodyPr vert="horz" wrap="square" lIns="121920" tIns="60960" rIns="121920" bIns="60960" numCol="1" anchor="t" anchorCtr="0" compatLnSpc="1"/>
                <a:lstStyle/>
                <a:p>
                  <a:endParaRPr lang="en-US" sz="2000">
                    <a:latin typeface="微软雅黑" panose="020B0503020204020204" charset="-122"/>
                    <a:ea typeface="微软雅黑" panose="020B0503020204020204" charset="-122"/>
                    <a:sym typeface="微软雅黑" panose="020B0503020204020204" charset="-122"/>
                  </a:endParaRPr>
                </a:p>
              </p:txBody>
            </p:sp>
            <p:sp>
              <p:nvSpPr>
                <p:cNvPr id="14" name="Freeform 21"/>
                <p:cNvSpPr/>
                <p:nvPr/>
              </p:nvSpPr>
              <p:spPr bwMode="auto">
                <a:xfrm>
                  <a:off x="7613893" y="3083701"/>
                  <a:ext cx="2106010" cy="1054961"/>
                </a:xfrm>
                <a:custGeom>
                  <a:avLst/>
                  <a:gdLst>
                    <a:gd name="T0" fmla="*/ 379 w 758"/>
                    <a:gd name="T1" fmla="*/ 0 h 379"/>
                    <a:gd name="T2" fmla="*/ 758 w 758"/>
                    <a:gd name="T3" fmla="*/ 379 h 379"/>
                    <a:gd name="T4" fmla="*/ 747 w 758"/>
                    <a:gd name="T5" fmla="*/ 379 h 379"/>
                    <a:gd name="T6" fmla="*/ 379 w 758"/>
                    <a:gd name="T7" fmla="*/ 11 h 379"/>
                    <a:gd name="T8" fmla="*/ 11 w 758"/>
                    <a:gd name="T9" fmla="*/ 379 h 379"/>
                    <a:gd name="T10" fmla="*/ 0 w 758"/>
                    <a:gd name="T11" fmla="*/ 379 h 379"/>
                    <a:gd name="T12" fmla="*/ 379 w 758"/>
                    <a:gd name="T13" fmla="*/ 0 h 379"/>
                  </a:gdLst>
                  <a:ahLst/>
                  <a:cxnLst>
                    <a:cxn ang="0">
                      <a:pos x="T0" y="T1"/>
                    </a:cxn>
                    <a:cxn ang="0">
                      <a:pos x="T2" y="T3"/>
                    </a:cxn>
                    <a:cxn ang="0">
                      <a:pos x="T4" y="T5"/>
                    </a:cxn>
                    <a:cxn ang="0">
                      <a:pos x="T6" y="T7"/>
                    </a:cxn>
                    <a:cxn ang="0">
                      <a:pos x="T8" y="T9"/>
                    </a:cxn>
                    <a:cxn ang="0">
                      <a:pos x="T10" y="T11"/>
                    </a:cxn>
                    <a:cxn ang="0">
                      <a:pos x="T12" y="T13"/>
                    </a:cxn>
                  </a:cxnLst>
                  <a:rect l="0" t="0" r="r" b="b"/>
                  <a:pathLst>
                    <a:path w="758" h="379">
                      <a:moveTo>
                        <a:pt x="379" y="0"/>
                      </a:moveTo>
                      <a:cubicBezTo>
                        <a:pt x="588" y="0"/>
                        <a:pt x="758" y="170"/>
                        <a:pt x="758" y="379"/>
                      </a:cubicBezTo>
                      <a:cubicBezTo>
                        <a:pt x="747" y="379"/>
                        <a:pt x="747" y="379"/>
                        <a:pt x="747" y="379"/>
                      </a:cubicBezTo>
                      <a:cubicBezTo>
                        <a:pt x="747" y="176"/>
                        <a:pt x="582" y="11"/>
                        <a:pt x="379" y="11"/>
                      </a:cubicBezTo>
                      <a:cubicBezTo>
                        <a:pt x="176" y="11"/>
                        <a:pt x="11" y="176"/>
                        <a:pt x="11" y="379"/>
                      </a:cubicBezTo>
                      <a:cubicBezTo>
                        <a:pt x="0" y="379"/>
                        <a:pt x="0" y="379"/>
                        <a:pt x="0" y="379"/>
                      </a:cubicBezTo>
                      <a:cubicBezTo>
                        <a:pt x="0" y="170"/>
                        <a:pt x="170" y="0"/>
                        <a:pt x="379" y="0"/>
                      </a:cubicBezTo>
                      <a:close/>
                    </a:path>
                  </a:pathLst>
                </a:custGeom>
                <a:solidFill>
                  <a:schemeClr val="accent4"/>
                </a:solidFill>
                <a:ln>
                  <a:noFill/>
                </a:ln>
              </p:spPr>
              <p:txBody>
                <a:bodyPr vert="horz" wrap="square" lIns="121920" tIns="60960" rIns="121920" bIns="60960" numCol="1" anchor="t" anchorCtr="0" compatLnSpc="1"/>
                <a:lstStyle/>
                <a:p>
                  <a:endParaRPr lang="en-US" sz="2000">
                    <a:latin typeface="微软雅黑" panose="020B0503020204020204" charset="-122"/>
                    <a:ea typeface="微软雅黑" panose="020B0503020204020204" charset="-122"/>
                    <a:sym typeface="微软雅黑" panose="020B0503020204020204" charset="-122"/>
                  </a:endParaRPr>
                </a:p>
              </p:txBody>
            </p:sp>
            <p:sp>
              <p:nvSpPr>
                <p:cNvPr id="16" name="Freeform 22"/>
                <p:cNvSpPr/>
                <p:nvPr/>
              </p:nvSpPr>
              <p:spPr bwMode="auto">
                <a:xfrm>
                  <a:off x="7727344" y="3197152"/>
                  <a:ext cx="1877804" cy="941510"/>
                </a:xfrm>
                <a:custGeom>
                  <a:avLst/>
                  <a:gdLst>
                    <a:gd name="T0" fmla="*/ 0 w 676"/>
                    <a:gd name="T1" fmla="*/ 338 h 338"/>
                    <a:gd name="T2" fmla="*/ 338 w 676"/>
                    <a:gd name="T3" fmla="*/ 0 h 338"/>
                    <a:gd name="T4" fmla="*/ 676 w 676"/>
                    <a:gd name="T5" fmla="*/ 338 h 338"/>
                    <a:gd name="T6" fmla="*/ 619 w 676"/>
                    <a:gd name="T7" fmla="*/ 338 h 338"/>
                    <a:gd name="T8" fmla="*/ 338 w 676"/>
                    <a:gd name="T9" fmla="*/ 57 h 338"/>
                    <a:gd name="T10" fmla="*/ 57 w 676"/>
                    <a:gd name="T11" fmla="*/ 338 h 338"/>
                    <a:gd name="T12" fmla="*/ 0 w 676"/>
                    <a:gd name="T13" fmla="*/ 338 h 338"/>
                  </a:gdLst>
                  <a:ahLst/>
                  <a:cxnLst>
                    <a:cxn ang="0">
                      <a:pos x="T0" y="T1"/>
                    </a:cxn>
                    <a:cxn ang="0">
                      <a:pos x="T2" y="T3"/>
                    </a:cxn>
                    <a:cxn ang="0">
                      <a:pos x="T4" y="T5"/>
                    </a:cxn>
                    <a:cxn ang="0">
                      <a:pos x="T6" y="T7"/>
                    </a:cxn>
                    <a:cxn ang="0">
                      <a:pos x="T8" y="T9"/>
                    </a:cxn>
                    <a:cxn ang="0">
                      <a:pos x="T10" y="T11"/>
                    </a:cxn>
                    <a:cxn ang="0">
                      <a:pos x="T12" y="T13"/>
                    </a:cxn>
                  </a:cxnLst>
                  <a:rect l="0" t="0" r="r" b="b"/>
                  <a:pathLst>
                    <a:path w="676" h="338">
                      <a:moveTo>
                        <a:pt x="0" y="338"/>
                      </a:moveTo>
                      <a:cubicBezTo>
                        <a:pt x="0" y="151"/>
                        <a:pt x="152" y="0"/>
                        <a:pt x="338" y="0"/>
                      </a:cubicBezTo>
                      <a:cubicBezTo>
                        <a:pt x="524" y="0"/>
                        <a:pt x="676" y="151"/>
                        <a:pt x="676" y="338"/>
                      </a:cubicBezTo>
                      <a:cubicBezTo>
                        <a:pt x="619" y="338"/>
                        <a:pt x="619" y="338"/>
                        <a:pt x="619" y="338"/>
                      </a:cubicBezTo>
                      <a:cubicBezTo>
                        <a:pt x="619" y="183"/>
                        <a:pt x="493" y="57"/>
                        <a:pt x="338" y="57"/>
                      </a:cubicBezTo>
                      <a:cubicBezTo>
                        <a:pt x="183" y="57"/>
                        <a:pt x="57" y="183"/>
                        <a:pt x="57" y="338"/>
                      </a:cubicBezTo>
                      <a:cubicBezTo>
                        <a:pt x="0" y="338"/>
                        <a:pt x="0" y="338"/>
                        <a:pt x="0" y="338"/>
                      </a:cubicBezTo>
                      <a:close/>
                    </a:path>
                  </a:pathLst>
                </a:custGeom>
                <a:solidFill>
                  <a:schemeClr val="accent4"/>
                </a:solidFill>
                <a:ln>
                  <a:noFill/>
                </a:ln>
              </p:spPr>
              <p:txBody>
                <a:bodyPr vert="horz" wrap="square" lIns="121920" tIns="60960" rIns="121920" bIns="60960" numCol="1" anchor="t" anchorCtr="0" compatLnSpc="1"/>
                <a:lstStyle/>
                <a:p>
                  <a:endParaRPr lang="en-US" sz="2000">
                    <a:latin typeface="微软雅黑" panose="020B0503020204020204" charset="-122"/>
                    <a:ea typeface="微软雅黑" panose="020B0503020204020204" charset="-122"/>
                    <a:sym typeface="微软雅黑" panose="020B0503020204020204" charset="-122"/>
                  </a:endParaRPr>
                </a:p>
              </p:txBody>
            </p:sp>
            <p:sp>
              <p:nvSpPr>
                <p:cNvPr id="17" name="Freeform 23"/>
                <p:cNvSpPr/>
                <p:nvPr/>
              </p:nvSpPr>
              <p:spPr bwMode="auto">
                <a:xfrm>
                  <a:off x="8614084" y="3417532"/>
                  <a:ext cx="105627" cy="356001"/>
                </a:xfrm>
                <a:custGeom>
                  <a:avLst/>
                  <a:gdLst>
                    <a:gd name="T0" fmla="*/ 38 w 38"/>
                    <a:gd name="T1" fmla="*/ 94 h 128"/>
                    <a:gd name="T2" fmla="*/ 23 w 38"/>
                    <a:gd name="T3" fmla="*/ 94 h 128"/>
                    <a:gd name="T4" fmla="*/ 23 w 38"/>
                    <a:gd name="T5" fmla="*/ 34 h 128"/>
                    <a:gd name="T6" fmla="*/ 36 w 38"/>
                    <a:gd name="T7" fmla="*/ 17 h 128"/>
                    <a:gd name="T8" fmla="*/ 19 w 38"/>
                    <a:gd name="T9" fmla="*/ 0 h 128"/>
                    <a:gd name="T10" fmla="*/ 2 w 38"/>
                    <a:gd name="T11" fmla="*/ 17 h 128"/>
                    <a:gd name="T12" fmla="*/ 15 w 38"/>
                    <a:gd name="T13" fmla="*/ 34 h 128"/>
                    <a:gd name="T14" fmla="*/ 15 w 38"/>
                    <a:gd name="T15" fmla="*/ 94 h 128"/>
                    <a:gd name="T16" fmla="*/ 0 w 38"/>
                    <a:gd name="T17" fmla="*/ 94 h 128"/>
                    <a:gd name="T18" fmla="*/ 19 w 38"/>
                    <a:gd name="T19" fmla="*/ 128 h 128"/>
                    <a:gd name="T20" fmla="*/ 38 w 38"/>
                    <a:gd name="T21" fmla="*/ 9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28">
                      <a:moveTo>
                        <a:pt x="38" y="94"/>
                      </a:moveTo>
                      <a:cubicBezTo>
                        <a:pt x="23" y="94"/>
                        <a:pt x="23" y="94"/>
                        <a:pt x="23" y="94"/>
                      </a:cubicBezTo>
                      <a:cubicBezTo>
                        <a:pt x="23" y="34"/>
                        <a:pt x="23" y="34"/>
                        <a:pt x="23" y="34"/>
                      </a:cubicBezTo>
                      <a:cubicBezTo>
                        <a:pt x="30" y="32"/>
                        <a:pt x="36" y="25"/>
                        <a:pt x="36" y="17"/>
                      </a:cubicBezTo>
                      <a:cubicBezTo>
                        <a:pt x="36" y="7"/>
                        <a:pt x="28" y="0"/>
                        <a:pt x="19" y="0"/>
                      </a:cubicBezTo>
                      <a:cubicBezTo>
                        <a:pt x="10" y="0"/>
                        <a:pt x="2" y="7"/>
                        <a:pt x="2" y="17"/>
                      </a:cubicBezTo>
                      <a:cubicBezTo>
                        <a:pt x="2" y="25"/>
                        <a:pt x="8" y="32"/>
                        <a:pt x="15" y="34"/>
                      </a:cubicBezTo>
                      <a:cubicBezTo>
                        <a:pt x="15" y="94"/>
                        <a:pt x="15" y="94"/>
                        <a:pt x="15" y="94"/>
                      </a:cubicBezTo>
                      <a:cubicBezTo>
                        <a:pt x="0" y="94"/>
                        <a:pt x="0" y="94"/>
                        <a:pt x="0" y="94"/>
                      </a:cubicBezTo>
                      <a:cubicBezTo>
                        <a:pt x="19" y="128"/>
                        <a:pt x="19" y="128"/>
                        <a:pt x="19" y="128"/>
                      </a:cubicBezTo>
                      <a:cubicBezTo>
                        <a:pt x="38" y="94"/>
                        <a:pt x="38" y="94"/>
                        <a:pt x="38" y="94"/>
                      </a:cubicBezTo>
                      <a:close/>
                    </a:path>
                  </a:pathLst>
                </a:custGeom>
                <a:solidFill>
                  <a:schemeClr val="accent4"/>
                </a:solidFill>
                <a:ln>
                  <a:noFill/>
                </a:ln>
              </p:spPr>
              <p:txBody>
                <a:bodyPr vert="horz" wrap="square" lIns="121920" tIns="60960" rIns="121920" bIns="60960" numCol="1" anchor="t" anchorCtr="0" compatLnSpc="1"/>
                <a:lstStyle/>
                <a:p>
                  <a:endParaRPr lang="en-US" sz="2000">
                    <a:latin typeface="微软雅黑" panose="020B0503020204020204" charset="-122"/>
                    <a:ea typeface="微软雅黑" panose="020B0503020204020204" charset="-122"/>
                    <a:sym typeface="微软雅黑" panose="020B0503020204020204" charset="-122"/>
                  </a:endParaRPr>
                </a:p>
              </p:txBody>
            </p:sp>
          </p:grpSp>
          <p:sp>
            <p:nvSpPr>
              <p:cNvPr id="22" name="Freeform 24"/>
              <p:cNvSpPr/>
              <p:nvPr/>
            </p:nvSpPr>
            <p:spPr bwMode="auto">
              <a:xfrm>
                <a:off x="6460564" y="1970468"/>
                <a:ext cx="79220" cy="394144"/>
              </a:xfrm>
              <a:custGeom>
                <a:avLst/>
                <a:gdLst>
                  <a:gd name="T0" fmla="*/ 38 w 38"/>
                  <a:gd name="T1" fmla="*/ 34 h 189"/>
                  <a:gd name="T2" fmla="*/ 23 w 38"/>
                  <a:gd name="T3" fmla="*/ 34 h 189"/>
                  <a:gd name="T4" fmla="*/ 23 w 38"/>
                  <a:gd name="T5" fmla="*/ 155 h 189"/>
                  <a:gd name="T6" fmla="*/ 36 w 38"/>
                  <a:gd name="T7" fmla="*/ 172 h 189"/>
                  <a:gd name="T8" fmla="*/ 19 w 38"/>
                  <a:gd name="T9" fmla="*/ 189 h 189"/>
                  <a:gd name="T10" fmla="*/ 2 w 38"/>
                  <a:gd name="T11" fmla="*/ 172 h 189"/>
                  <a:gd name="T12" fmla="*/ 15 w 38"/>
                  <a:gd name="T13" fmla="*/ 155 h 189"/>
                  <a:gd name="T14" fmla="*/ 15 w 38"/>
                  <a:gd name="T15" fmla="*/ 34 h 189"/>
                  <a:gd name="T16" fmla="*/ 0 w 38"/>
                  <a:gd name="T17" fmla="*/ 34 h 189"/>
                  <a:gd name="T18" fmla="*/ 19 w 38"/>
                  <a:gd name="T19" fmla="*/ 0 h 189"/>
                  <a:gd name="T20" fmla="*/ 38 w 38"/>
                  <a:gd name="T21" fmla="*/ 3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89">
                    <a:moveTo>
                      <a:pt x="38" y="34"/>
                    </a:moveTo>
                    <a:cubicBezTo>
                      <a:pt x="23" y="34"/>
                      <a:pt x="23" y="34"/>
                      <a:pt x="23" y="34"/>
                    </a:cubicBezTo>
                    <a:cubicBezTo>
                      <a:pt x="23" y="155"/>
                      <a:pt x="23" y="155"/>
                      <a:pt x="23" y="155"/>
                    </a:cubicBezTo>
                    <a:cubicBezTo>
                      <a:pt x="30" y="157"/>
                      <a:pt x="36" y="164"/>
                      <a:pt x="36" y="172"/>
                    </a:cubicBezTo>
                    <a:cubicBezTo>
                      <a:pt x="36" y="182"/>
                      <a:pt x="28" y="189"/>
                      <a:pt x="19" y="189"/>
                    </a:cubicBezTo>
                    <a:cubicBezTo>
                      <a:pt x="10" y="189"/>
                      <a:pt x="2" y="182"/>
                      <a:pt x="2" y="172"/>
                    </a:cubicBezTo>
                    <a:cubicBezTo>
                      <a:pt x="2" y="164"/>
                      <a:pt x="8" y="157"/>
                      <a:pt x="15" y="155"/>
                    </a:cubicBezTo>
                    <a:cubicBezTo>
                      <a:pt x="15" y="34"/>
                      <a:pt x="15" y="34"/>
                      <a:pt x="15" y="34"/>
                    </a:cubicBezTo>
                    <a:cubicBezTo>
                      <a:pt x="0" y="34"/>
                      <a:pt x="0" y="34"/>
                      <a:pt x="0" y="34"/>
                    </a:cubicBezTo>
                    <a:cubicBezTo>
                      <a:pt x="19" y="0"/>
                      <a:pt x="19" y="0"/>
                      <a:pt x="19" y="0"/>
                    </a:cubicBezTo>
                    <a:cubicBezTo>
                      <a:pt x="38" y="34"/>
                      <a:pt x="38" y="34"/>
                      <a:pt x="38" y="34"/>
                    </a:cubicBezTo>
                    <a:close/>
                  </a:path>
                </a:pathLst>
              </a:custGeom>
              <a:solidFill>
                <a:schemeClr val="accent4"/>
              </a:solidFill>
              <a:ln>
                <a:noFill/>
              </a:ln>
            </p:spPr>
            <p:txBody>
              <a:bodyPr vert="horz" wrap="square" lIns="91440" tIns="45720" rIns="91440" bIns="45720" numCol="1" anchor="t" anchorCtr="0" compatLnSpc="1"/>
              <a:lstStyle/>
              <a:p>
                <a:endParaRPr lang="en-US" sz="2000">
                  <a:latin typeface="微软雅黑" panose="020B0503020204020204" charset="-122"/>
                  <a:ea typeface="微软雅黑" panose="020B0503020204020204" charset="-122"/>
                  <a:sym typeface="微软雅黑" panose="020B0503020204020204" charset="-122"/>
                </a:endParaRPr>
              </a:p>
            </p:txBody>
          </p:sp>
          <p:sp>
            <p:nvSpPr>
              <p:cNvPr id="34" name="Freeform 25"/>
              <p:cNvSpPr/>
              <p:nvPr/>
            </p:nvSpPr>
            <p:spPr bwMode="auto">
              <a:xfrm>
                <a:off x="1862877" y="2312776"/>
                <a:ext cx="1578530" cy="791221"/>
              </a:xfrm>
              <a:custGeom>
                <a:avLst/>
                <a:gdLst>
                  <a:gd name="T0" fmla="*/ 758 w 758"/>
                  <a:gd name="T1" fmla="*/ 379 h 379"/>
                  <a:gd name="T2" fmla="*/ 379 w 758"/>
                  <a:gd name="T3" fmla="*/ 0 h 379"/>
                  <a:gd name="T4" fmla="*/ 0 w 758"/>
                  <a:gd name="T5" fmla="*/ 379 h 379"/>
                  <a:gd name="T6" fmla="*/ 143 w 758"/>
                  <a:gd name="T7" fmla="*/ 379 h 379"/>
                  <a:gd name="T8" fmla="*/ 379 w 758"/>
                  <a:gd name="T9" fmla="*/ 143 h 379"/>
                  <a:gd name="T10" fmla="*/ 615 w 758"/>
                  <a:gd name="T11" fmla="*/ 379 h 379"/>
                  <a:gd name="T12" fmla="*/ 758 w 758"/>
                  <a:gd name="T13" fmla="*/ 379 h 379"/>
                </a:gdLst>
                <a:ahLst/>
                <a:cxnLst>
                  <a:cxn ang="0">
                    <a:pos x="T0" y="T1"/>
                  </a:cxn>
                  <a:cxn ang="0">
                    <a:pos x="T2" y="T3"/>
                  </a:cxn>
                  <a:cxn ang="0">
                    <a:pos x="T4" y="T5"/>
                  </a:cxn>
                  <a:cxn ang="0">
                    <a:pos x="T6" y="T7"/>
                  </a:cxn>
                  <a:cxn ang="0">
                    <a:pos x="T8" y="T9"/>
                  </a:cxn>
                  <a:cxn ang="0">
                    <a:pos x="T10" y="T11"/>
                  </a:cxn>
                  <a:cxn ang="0">
                    <a:pos x="T12" y="T13"/>
                  </a:cxn>
                </a:cxnLst>
                <a:rect l="0" t="0" r="r" b="b"/>
                <a:pathLst>
                  <a:path w="758" h="379">
                    <a:moveTo>
                      <a:pt x="758" y="379"/>
                    </a:moveTo>
                    <a:cubicBezTo>
                      <a:pt x="758" y="170"/>
                      <a:pt x="588" y="0"/>
                      <a:pt x="379" y="0"/>
                    </a:cubicBezTo>
                    <a:cubicBezTo>
                      <a:pt x="170" y="0"/>
                      <a:pt x="0" y="170"/>
                      <a:pt x="0" y="379"/>
                    </a:cubicBezTo>
                    <a:cubicBezTo>
                      <a:pt x="143" y="379"/>
                      <a:pt x="143" y="379"/>
                      <a:pt x="143" y="379"/>
                    </a:cubicBezTo>
                    <a:cubicBezTo>
                      <a:pt x="143" y="249"/>
                      <a:pt x="249" y="143"/>
                      <a:pt x="379" y="143"/>
                    </a:cubicBezTo>
                    <a:cubicBezTo>
                      <a:pt x="510" y="143"/>
                      <a:pt x="615" y="249"/>
                      <a:pt x="615" y="379"/>
                    </a:cubicBezTo>
                    <a:cubicBezTo>
                      <a:pt x="758" y="379"/>
                      <a:pt x="758" y="379"/>
                      <a:pt x="758" y="379"/>
                    </a:cubicBezTo>
                    <a:close/>
                  </a:path>
                </a:pathLst>
              </a:custGeom>
              <a:solidFill>
                <a:schemeClr val="accent1"/>
              </a:solidFill>
              <a:ln>
                <a:noFill/>
              </a:ln>
            </p:spPr>
            <p:txBody>
              <a:bodyPr vert="horz" wrap="square" lIns="91440" tIns="45720" rIns="91440" bIns="45720" numCol="1" anchor="t" anchorCtr="0" compatLnSpc="1"/>
              <a:lstStyle/>
              <a:p>
                <a:endParaRPr lang="en-US" sz="2000">
                  <a:latin typeface="微软雅黑" panose="020B0503020204020204" charset="-122"/>
                  <a:ea typeface="微软雅黑" panose="020B0503020204020204" charset="-122"/>
                  <a:sym typeface="微软雅黑" panose="020B0503020204020204" charset="-122"/>
                </a:endParaRPr>
              </a:p>
            </p:txBody>
          </p:sp>
          <p:sp>
            <p:nvSpPr>
              <p:cNvPr id="35" name="Freeform 26"/>
              <p:cNvSpPr/>
              <p:nvPr/>
            </p:nvSpPr>
            <p:spPr bwMode="auto">
              <a:xfrm>
                <a:off x="5710420" y="3103996"/>
                <a:ext cx="1579508" cy="791221"/>
              </a:xfrm>
              <a:custGeom>
                <a:avLst/>
                <a:gdLst>
                  <a:gd name="T0" fmla="*/ 758 w 758"/>
                  <a:gd name="T1" fmla="*/ 0 h 379"/>
                  <a:gd name="T2" fmla="*/ 379 w 758"/>
                  <a:gd name="T3" fmla="*/ 379 h 379"/>
                  <a:gd name="T4" fmla="*/ 0 w 758"/>
                  <a:gd name="T5" fmla="*/ 0 h 379"/>
                  <a:gd name="T6" fmla="*/ 143 w 758"/>
                  <a:gd name="T7" fmla="*/ 0 h 379"/>
                  <a:gd name="T8" fmla="*/ 379 w 758"/>
                  <a:gd name="T9" fmla="*/ 236 h 379"/>
                  <a:gd name="T10" fmla="*/ 615 w 758"/>
                  <a:gd name="T11" fmla="*/ 0 h 379"/>
                  <a:gd name="T12" fmla="*/ 758 w 758"/>
                  <a:gd name="T13" fmla="*/ 0 h 379"/>
                </a:gdLst>
                <a:ahLst/>
                <a:cxnLst>
                  <a:cxn ang="0">
                    <a:pos x="T0" y="T1"/>
                  </a:cxn>
                  <a:cxn ang="0">
                    <a:pos x="T2" y="T3"/>
                  </a:cxn>
                  <a:cxn ang="0">
                    <a:pos x="T4" y="T5"/>
                  </a:cxn>
                  <a:cxn ang="0">
                    <a:pos x="T6" y="T7"/>
                  </a:cxn>
                  <a:cxn ang="0">
                    <a:pos x="T8" y="T9"/>
                  </a:cxn>
                  <a:cxn ang="0">
                    <a:pos x="T10" y="T11"/>
                  </a:cxn>
                  <a:cxn ang="0">
                    <a:pos x="T12" y="T13"/>
                  </a:cxn>
                </a:cxnLst>
                <a:rect l="0" t="0" r="r" b="b"/>
                <a:pathLst>
                  <a:path w="758" h="379">
                    <a:moveTo>
                      <a:pt x="758" y="0"/>
                    </a:moveTo>
                    <a:cubicBezTo>
                      <a:pt x="758" y="209"/>
                      <a:pt x="588" y="379"/>
                      <a:pt x="379" y="379"/>
                    </a:cubicBezTo>
                    <a:cubicBezTo>
                      <a:pt x="170" y="379"/>
                      <a:pt x="0" y="209"/>
                      <a:pt x="0" y="0"/>
                    </a:cubicBezTo>
                    <a:cubicBezTo>
                      <a:pt x="143" y="0"/>
                      <a:pt x="143" y="0"/>
                      <a:pt x="143" y="0"/>
                    </a:cubicBezTo>
                    <a:cubicBezTo>
                      <a:pt x="143" y="130"/>
                      <a:pt x="248" y="236"/>
                      <a:pt x="379" y="236"/>
                    </a:cubicBezTo>
                    <a:cubicBezTo>
                      <a:pt x="509" y="236"/>
                      <a:pt x="615" y="130"/>
                      <a:pt x="615" y="0"/>
                    </a:cubicBezTo>
                    <a:cubicBezTo>
                      <a:pt x="758" y="0"/>
                      <a:pt x="758" y="0"/>
                      <a:pt x="758" y="0"/>
                    </a:cubicBezTo>
                    <a:close/>
                  </a:path>
                </a:pathLst>
              </a:custGeom>
              <a:solidFill>
                <a:schemeClr val="accent4"/>
              </a:solidFill>
              <a:ln>
                <a:noFill/>
              </a:ln>
            </p:spPr>
            <p:txBody>
              <a:bodyPr vert="horz" wrap="square" lIns="91440" tIns="45720" rIns="91440" bIns="45720" numCol="1" anchor="t" anchorCtr="0" compatLnSpc="1"/>
              <a:lstStyle/>
              <a:p>
                <a:endParaRPr lang="en-US" sz="2000">
                  <a:latin typeface="微软雅黑" panose="020B0503020204020204" charset="-122"/>
                  <a:ea typeface="微软雅黑" panose="020B0503020204020204" charset="-122"/>
                  <a:sym typeface="微软雅黑" panose="020B0503020204020204" charset="-122"/>
                </a:endParaRPr>
              </a:p>
            </p:txBody>
          </p:sp>
          <p:sp>
            <p:nvSpPr>
              <p:cNvPr id="36" name="Freeform 27"/>
              <p:cNvSpPr/>
              <p:nvPr/>
            </p:nvSpPr>
            <p:spPr bwMode="auto">
              <a:xfrm>
                <a:off x="4429210" y="2312776"/>
                <a:ext cx="1576574" cy="791221"/>
              </a:xfrm>
              <a:custGeom>
                <a:avLst/>
                <a:gdLst>
                  <a:gd name="T0" fmla="*/ 757 w 757"/>
                  <a:gd name="T1" fmla="*/ 379 h 379"/>
                  <a:gd name="T2" fmla="*/ 378 w 757"/>
                  <a:gd name="T3" fmla="*/ 0 h 379"/>
                  <a:gd name="T4" fmla="*/ 0 w 757"/>
                  <a:gd name="T5" fmla="*/ 379 h 379"/>
                  <a:gd name="T6" fmla="*/ 142 w 757"/>
                  <a:gd name="T7" fmla="*/ 379 h 379"/>
                  <a:gd name="T8" fmla="*/ 378 w 757"/>
                  <a:gd name="T9" fmla="*/ 143 h 379"/>
                  <a:gd name="T10" fmla="*/ 615 w 757"/>
                  <a:gd name="T11" fmla="*/ 379 h 379"/>
                  <a:gd name="T12" fmla="*/ 757 w 757"/>
                  <a:gd name="T13" fmla="*/ 379 h 379"/>
                </a:gdLst>
                <a:ahLst/>
                <a:cxnLst>
                  <a:cxn ang="0">
                    <a:pos x="T0" y="T1"/>
                  </a:cxn>
                  <a:cxn ang="0">
                    <a:pos x="T2" y="T3"/>
                  </a:cxn>
                  <a:cxn ang="0">
                    <a:pos x="T4" y="T5"/>
                  </a:cxn>
                  <a:cxn ang="0">
                    <a:pos x="T6" y="T7"/>
                  </a:cxn>
                  <a:cxn ang="0">
                    <a:pos x="T8" y="T9"/>
                  </a:cxn>
                  <a:cxn ang="0">
                    <a:pos x="T10" y="T11"/>
                  </a:cxn>
                  <a:cxn ang="0">
                    <a:pos x="T12" y="T13"/>
                  </a:cxn>
                </a:cxnLst>
                <a:rect l="0" t="0" r="r" b="b"/>
                <a:pathLst>
                  <a:path w="757" h="379">
                    <a:moveTo>
                      <a:pt x="757" y="379"/>
                    </a:moveTo>
                    <a:cubicBezTo>
                      <a:pt x="757" y="170"/>
                      <a:pt x="588" y="0"/>
                      <a:pt x="378" y="0"/>
                    </a:cubicBezTo>
                    <a:cubicBezTo>
                      <a:pt x="169" y="0"/>
                      <a:pt x="0" y="170"/>
                      <a:pt x="0" y="379"/>
                    </a:cubicBezTo>
                    <a:cubicBezTo>
                      <a:pt x="142" y="379"/>
                      <a:pt x="142" y="379"/>
                      <a:pt x="142" y="379"/>
                    </a:cubicBezTo>
                    <a:cubicBezTo>
                      <a:pt x="142" y="249"/>
                      <a:pt x="248" y="143"/>
                      <a:pt x="378" y="143"/>
                    </a:cubicBezTo>
                    <a:cubicBezTo>
                      <a:pt x="509" y="143"/>
                      <a:pt x="615" y="249"/>
                      <a:pt x="615" y="379"/>
                    </a:cubicBezTo>
                    <a:cubicBezTo>
                      <a:pt x="757" y="379"/>
                      <a:pt x="757" y="379"/>
                      <a:pt x="757" y="379"/>
                    </a:cubicBezTo>
                    <a:close/>
                  </a:path>
                </a:pathLst>
              </a:custGeom>
              <a:solidFill>
                <a:schemeClr val="accent3"/>
              </a:solidFill>
              <a:ln>
                <a:noFill/>
              </a:ln>
            </p:spPr>
            <p:txBody>
              <a:bodyPr vert="horz" wrap="square" lIns="91440" tIns="45720" rIns="91440" bIns="45720" numCol="1" anchor="t" anchorCtr="0" compatLnSpc="1"/>
              <a:lstStyle/>
              <a:p>
                <a:endParaRPr lang="en-US" sz="2000">
                  <a:latin typeface="微软雅黑" panose="020B0503020204020204" charset="-122"/>
                  <a:ea typeface="微软雅黑" panose="020B0503020204020204" charset="-122"/>
                  <a:sym typeface="微软雅黑" panose="020B0503020204020204" charset="-122"/>
                </a:endParaRPr>
              </a:p>
            </p:txBody>
          </p:sp>
          <p:sp>
            <p:nvSpPr>
              <p:cNvPr id="37" name="Freeform 28"/>
              <p:cNvSpPr/>
              <p:nvPr/>
            </p:nvSpPr>
            <p:spPr bwMode="auto">
              <a:xfrm>
                <a:off x="3146043" y="3103996"/>
                <a:ext cx="1578530" cy="791221"/>
              </a:xfrm>
              <a:custGeom>
                <a:avLst/>
                <a:gdLst>
                  <a:gd name="T0" fmla="*/ 758 w 758"/>
                  <a:gd name="T1" fmla="*/ 0 h 379"/>
                  <a:gd name="T2" fmla="*/ 379 w 758"/>
                  <a:gd name="T3" fmla="*/ 379 h 379"/>
                  <a:gd name="T4" fmla="*/ 0 w 758"/>
                  <a:gd name="T5" fmla="*/ 0 h 379"/>
                  <a:gd name="T6" fmla="*/ 142 w 758"/>
                  <a:gd name="T7" fmla="*/ 0 h 379"/>
                  <a:gd name="T8" fmla="*/ 379 w 758"/>
                  <a:gd name="T9" fmla="*/ 236 h 379"/>
                  <a:gd name="T10" fmla="*/ 615 w 758"/>
                  <a:gd name="T11" fmla="*/ 0 h 379"/>
                  <a:gd name="T12" fmla="*/ 758 w 758"/>
                  <a:gd name="T13" fmla="*/ 0 h 379"/>
                </a:gdLst>
                <a:ahLst/>
                <a:cxnLst>
                  <a:cxn ang="0">
                    <a:pos x="T0" y="T1"/>
                  </a:cxn>
                  <a:cxn ang="0">
                    <a:pos x="T2" y="T3"/>
                  </a:cxn>
                  <a:cxn ang="0">
                    <a:pos x="T4" y="T5"/>
                  </a:cxn>
                  <a:cxn ang="0">
                    <a:pos x="T6" y="T7"/>
                  </a:cxn>
                  <a:cxn ang="0">
                    <a:pos x="T8" y="T9"/>
                  </a:cxn>
                  <a:cxn ang="0">
                    <a:pos x="T10" y="T11"/>
                  </a:cxn>
                  <a:cxn ang="0">
                    <a:pos x="T12" y="T13"/>
                  </a:cxn>
                </a:cxnLst>
                <a:rect l="0" t="0" r="r" b="b"/>
                <a:pathLst>
                  <a:path w="758" h="379">
                    <a:moveTo>
                      <a:pt x="758" y="0"/>
                    </a:moveTo>
                    <a:cubicBezTo>
                      <a:pt x="758" y="209"/>
                      <a:pt x="588" y="379"/>
                      <a:pt x="379" y="379"/>
                    </a:cubicBezTo>
                    <a:cubicBezTo>
                      <a:pt x="169" y="379"/>
                      <a:pt x="0" y="209"/>
                      <a:pt x="0" y="0"/>
                    </a:cubicBezTo>
                    <a:cubicBezTo>
                      <a:pt x="142" y="0"/>
                      <a:pt x="142" y="0"/>
                      <a:pt x="142" y="0"/>
                    </a:cubicBezTo>
                    <a:cubicBezTo>
                      <a:pt x="142" y="130"/>
                      <a:pt x="248" y="236"/>
                      <a:pt x="379" y="236"/>
                    </a:cubicBezTo>
                    <a:cubicBezTo>
                      <a:pt x="509" y="236"/>
                      <a:pt x="615" y="130"/>
                      <a:pt x="615" y="0"/>
                    </a:cubicBezTo>
                    <a:cubicBezTo>
                      <a:pt x="758" y="0"/>
                      <a:pt x="758" y="0"/>
                      <a:pt x="758" y="0"/>
                    </a:cubicBezTo>
                    <a:close/>
                  </a:path>
                </a:pathLst>
              </a:custGeom>
              <a:solidFill>
                <a:schemeClr val="accent2"/>
              </a:solidFill>
              <a:ln>
                <a:noFill/>
              </a:ln>
            </p:spPr>
            <p:txBody>
              <a:bodyPr vert="horz" wrap="square" lIns="91440" tIns="45720" rIns="91440" bIns="45720" numCol="1" anchor="t" anchorCtr="0" compatLnSpc="1"/>
              <a:lstStyle/>
              <a:p>
                <a:endParaRPr lang="en-US" sz="2000">
                  <a:latin typeface="微软雅黑" panose="020B0503020204020204" charset="-122"/>
                  <a:ea typeface="微软雅黑" panose="020B0503020204020204" charset="-122"/>
                  <a:sym typeface="微软雅黑" panose="020B0503020204020204" charset="-122"/>
                </a:endParaRPr>
              </a:p>
            </p:txBody>
          </p:sp>
          <p:grpSp>
            <p:nvGrpSpPr>
              <p:cNvPr id="38" name="Group 70"/>
              <p:cNvGrpSpPr/>
              <p:nvPr/>
            </p:nvGrpSpPr>
            <p:grpSpPr>
              <a:xfrm>
                <a:off x="7010212" y="2139667"/>
                <a:ext cx="704177" cy="1922792"/>
                <a:chOff x="9346950" y="2852888"/>
                <a:chExt cx="938902" cy="2563723"/>
              </a:xfrm>
            </p:grpSpPr>
            <p:sp>
              <p:nvSpPr>
                <p:cNvPr id="39" name="Freeform 29"/>
                <p:cNvSpPr/>
                <p:nvPr/>
              </p:nvSpPr>
              <p:spPr bwMode="auto">
                <a:xfrm>
                  <a:off x="9346950" y="2852888"/>
                  <a:ext cx="938902" cy="2563723"/>
                </a:xfrm>
                <a:custGeom>
                  <a:avLst/>
                  <a:gdLst>
                    <a:gd name="T0" fmla="*/ 54 w 338"/>
                    <a:gd name="T1" fmla="*/ 37 h 921"/>
                    <a:gd name="T2" fmla="*/ 54 w 338"/>
                    <a:gd name="T3" fmla="*/ 884 h 921"/>
                    <a:gd name="T4" fmla="*/ 56 w 338"/>
                    <a:gd name="T5" fmla="*/ 894 h 921"/>
                    <a:gd name="T6" fmla="*/ 28 w 338"/>
                    <a:gd name="T7" fmla="*/ 921 h 921"/>
                    <a:gd name="T8" fmla="*/ 0 w 338"/>
                    <a:gd name="T9" fmla="*/ 894 h 921"/>
                    <a:gd name="T10" fmla="*/ 28 w 338"/>
                    <a:gd name="T11" fmla="*/ 866 h 921"/>
                    <a:gd name="T12" fmla="*/ 51 w 338"/>
                    <a:gd name="T13" fmla="*/ 877 h 921"/>
                    <a:gd name="T14" fmla="*/ 51 w 338"/>
                    <a:gd name="T15" fmla="*/ 43 h 921"/>
                    <a:gd name="T16" fmla="*/ 28 w 338"/>
                    <a:gd name="T17" fmla="*/ 55 h 921"/>
                    <a:gd name="T18" fmla="*/ 0 w 338"/>
                    <a:gd name="T19" fmla="*/ 27 h 921"/>
                    <a:gd name="T20" fmla="*/ 28 w 338"/>
                    <a:gd name="T21" fmla="*/ 0 h 921"/>
                    <a:gd name="T22" fmla="*/ 56 w 338"/>
                    <a:gd name="T23" fmla="*/ 27 h 921"/>
                    <a:gd name="T24" fmla="*/ 54 w 338"/>
                    <a:gd name="T25" fmla="*/ 37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8" h="921">
                      <a:moveTo>
                        <a:pt x="54" y="37"/>
                      </a:moveTo>
                      <a:cubicBezTo>
                        <a:pt x="336" y="244"/>
                        <a:pt x="338" y="676"/>
                        <a:pt x="54" y="884"/>
                      </a:cubicBezTo>
                      <a:cubicBezTo>
                        <a:pt x="55" y="887"/>
                        <a:pt x="56" y="890"/>
                        <a:pt x="56" y="894"/>
                      </a:cubicBezTo>
                      <a:cubicBezTo>
                        <a:pt x="56" y="909"/>
                        <a:pt x="43" y="921"/>
                        <a:pt x="28" y="921"/>
                      </a:cubicBezTo>
                      <a:cubicBezTo>
                        <a:pt x="12" y="921"/>
                        <a:pt x="0" y="909"/>
                        <a:pt x="0" y="894"/>
                      </a:cubicBezTo>
                      <a:cubicBezTo>
                        <a:pt x="0" y="878"/>
                        <a:pt x="12" y="866"/>
                        <a:pt x="28" y="866"/>
                      </a:cubicBezTo>
                      <a:cubicBezTo>
                        <a:pt x="37" y="866"/>
                        <a:pt x="46" y="870"/>
                        <a:pt x="51" y="877"/>
                      </a:cubicBezTo>
                      <a:cubicBezTo>
                        <a:pt x="329" y="672"/>
                        <a:pt x="328" y="248"/>
                        <a:pt x="51" y="43"/>
                      </a:cubicBezTo>
                      <a:cubicBezTo>
                        <a:pt x="46" y="51"/>
                        <a:pt x="37" y="55"/>
                        <a:pt x="28" y="55"/>
                      </a:cubicBezTo>
                      <a:cubicBezTo>
                        <a:pt x="12" y="55"/>
                        <a:pt x="0" y="43"/>
                        <a:pt x="0" y="27"/>
                      </a:cubicBezTo>
                      <a:cubicBezTo>
                        <a:pt x="0" y="12"/>
                        <a:pt x="12" y="0"/>
                        <a:pt x="28" y="0"/>
                      </a:cubicBezTo>
                      <a:cubicBezTo>
                        <a:pt x="43" y="0"/>
                        <a:pt x="56" y="12"/>
                        <a:pt x="56" y="27"/>
                      </a:cubicBezTo>
                      <a:cubicBezTo>
                        <a:pt x="56" y="31"/>
                        <a:pt x="55" y="34"/>
                        <a:pt x="54" y="37"/>
                      </a:cubicBezTo>
                      <a:close/>
                    </a:path>
                  </a:pathLst>
                </a:custGeom>
                <a:solidFill>
                  <a:schemeClr val="bg1">
                    <a:lumMod val="85000"/>
                  </a:schemeClr>
                </a:solidFill>
                <a:ln>
                  <a:noFill/>
                </a:ln>
              </p:spPr>
              <p:txBody>
                <a:bodyPr vert="horz" wrap="square" lIns="121920" tIns="60960" rIns="121920" bIns="60960" numCol="1" anchor="t" anchorCtr="0" compatLnSpc="1"/>
                <a:lstStyle/>
                <a:p>
                  <a:endParaRPr lang="en-US" sz="2000">
                    <a:latin typeface="微软雅黑" panose="020B0503020204020204" charset="-122"/>
                    <a:ea typeface="微软雅黑" panose="020B0503020204020204" charset="-122"/>
                    <a:sym typeface="微软雅黑" panose="020B0503020204020204" charset="-122"/>
                  </a:endParaRPr>
                </a:p>
              </p:txBody>
            </p:sp>
            <p:sp>
              <p:nvSpPr>
                <p:cNvPr id="64" name="Oval 30"/>
                <p:cNvSpPr>
                  <a:spLocks noChangeArrowheads="1"/>
                </p:cNvSpPr>
                <p:nvPr/>
              </p:nvSpPr>
              <p:spPr bwMode="auto">
                <a:xfrm>
                  <a:off x="10000270" y="4057812"/>
                  <a:ext cx="155180" cy="155180"/>
                </a:xfrm>
                <a:prstGeom prst="ellipse">
                  <a:avLst/>
                </a:prstGeom>
                <a:solidFill>
                  <a:schemeClr val="bg1">
                    <a:lumMod val="85000"/>
                  </a:schemeClr>
                </a:solidFill>
                <a:ln>
                  <a:noFill/>
                </a:ln>
              </p:spPr>
              <p:txBody>
                <a:bodyPr vert="horz" wrap="square" lIns="121920" tIns="60960" rIns="121920" bIns="60960" numCol="1" anchor="t" anchorCtr="0" compatLnSpc="1"/>
                <a:lstStyle/>
                <a:p>
                  <a:endParaRPr lang="en-US" sz="2000">
                    <a:latin typeface="微软雅黑" panose="020B0503020204020204" charset="-122"/>
                    <a:ea typeface="微软雅黑" panose="020B0503020204020204" charset="-122"/>
                    <a:sym typeface="微软雅黑" panose="020B0503020204020204" charset="-122"/>
                  </a:endParaRPr>
                </a:p>
              </p:txBody>
            </p:sp>
          </p:grpSp>
          <p:grpSp>
            <p:nvGrpSpPr>
              <p:cNvPr id="40" name="Group 71"/>
              <p:cNvGrpSpPr/>
              <p:nvPr/>
            </p:nvGrpSpPr>
            <p:grpSpPr>
              <a:xfrm>
                <a:off x="1429612" y="2139667"/>
                <a:ext cx="704177" cy="1922792"/>
                <a:chOff x="1906150" y="2852888"/>
                <a:chExt cx="938902" cy="2563723"/>
              </a:xfrm>
            </p:grpSpPr>
            <p:sp>
              <p:nvSpPr>
                <p:cNvPr id="41" name="Freeform 32"/>
                <p:cNvSpPr/>
                <p:nvPr/>
              </p:nvSpPr>
              <p:spPr bwMode="auto">
                <a:xfrm>
                  <a:off x="1906150" y="2852888"/>
                  <a:ext cx="938902" cy="2563723"/>
                </a:xfrm>
                <a:custGeom>
                  <a:avLst/>
                  <a:gdLst>
                    <a:gd name="T0" fmla="*/ 284 w 338"/>
                    <a:gd name="T1" fmla="*/ 37 h 921"/>
                    <a:gd name="T2" fmla="*/ 284 w 338"/>
                    <a:gd name="T3" fmla="*/ 884 h 921"/>
                    <a:gd name="T4" fmla="*/ 282 w 338"/>
                    <a:gd name="T5" fmla="*/ 894 h 921"/>
                    <a:gd name="T6" fmla="*/ 310 w 338"/>
                    <a:gd name="T7" fmla="*/ 921 h 921"/>
                    <a:gd name="T8" fmla="*/ 338 w 338"/>
                    <a:gd name="T9" fmla="*/ 894 h 921"/>
                    <a:gd name="T10" fmla="*/ 310 w 338"/>
                    <a:gd name="T11" fmla="*/ 866 h 921"/>
                    <a:gd name="T12" fmla="*/ 287 w 338"/>
                    <a:gd name="T13" fmla="*/ 877 h 921"/>
                    <a:gd name="T14" fmla="*/ 287 w 338"/>
                    <a:gd name="T15" fmla="*/ 43 h 921"/>
                    <a:gd name="T16" fmla="*/ 310 w 338"/>
                    <a:gd name="T17" fmla="*/ 55 h 921"/>
                    <a:gd name="T18" fmla="*/ 338 w 338"/>
                    <a:gd name="T19" fmla="*/ 27 h 921"/>
                    <a:gd name="T20" fmla="*/ 310 w 338"/>
                    <a:gd name="T21" fmla="*/ 0 h 921"/>
                    <a:gd name="T22" fmla="*/ 282 w 338"/>
                    <a:gd name="T23" fmla="*/ 27 h 921"/>
                    <a:gd name="T24" fmla="*/ 284 w 338"/>
                    <a:gd name="T25" fmla="*/ 37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8" h="921">
                      <a:moveTo>
                        <a:pt x="284" y="37"/>
                      </a:moveTo>
                      <a:cubicBezTo>
                        <a:pt x="2" y="244"/>
                        <a:pt x="0" y="676"/>
                        <a:pt x="284" y="884"/>
                      </a:cubicBezTo>
                      <a:cubicBezTo>
                        <a:pt x="283" y="887"/>
                        <a:pt x="282" y="890"/>
                        <a:pt x="282" y="894"/>
                      </a:cubicBezTo>
                      <a:cubicBezTo>
                        <a:pt x="282" y="909"/>
                        <a:pt x="295" y="921"/>
                        <a:pt x="310" y="921"/>
                      </a:cubicBezTo>
                      <a:cubicBezTo>
                        <a:pt x="325" y="921"/>
                        <a:pt x="338" y="909"/>
                        <a:pt x="338" y="894"/>
                      </a:cubicBezTo>
                      <a:cubicBezTo>
                        <a:pt x="338" y="878"/>
                        <a:pt x="325" y="866"/>
                        <a:pt x="310" y="866"/>
                      </a:cubicBezTo>
                      <a:cubicBezTo>
                        <a:pt x="301" y="866"/>
                        <a:pt x="292" y="870"/>
                        <a:pt x="287" y="877"/>
                      </a:cubicBezTo>
                      <a:cubicBezTo>
                        <a:pt x="9" y="672"/>
                        <a:pt x="10" y="248"/>
                        <a:pt x="287" y="43"/>
                      </a:cubicBezTo>
                      <a:cubicBezTo>
                        <a:pt x="292" y="51"/>
                        <a:pt x="301" y="55"/>
                        <a:pt x="310" y="55"/>
                      </a:cubicBezTo>
                      <a:cubicBezTo>
                        <a:pt x="325" y="55"/>
                        <a:pt x="338" y="43"/>
                        <a:pt x="338" y="27"/>
                      </a:cubicBezTo>
                      <a:cubicBezTo>
                        <a:pt x="338" y="12"/>
                        <a:pt x="325" y="0"/>
                        <a:pt x="310" y="0"/>
                      </a:cubicBezTo>
                      <a:cubicBezTo>
                        <a:pt x="295" y="0"/>
                        <a:pt x="282" y="12"/>
                        <a:pt x="282" y="27"/>
                      </a:cubicBezTo>
                      <a:cubicBezTo>
                        <a:pt x="282" y="31"/>
                        <a:pt x="283" y="34"/>
                        <a:pt x="284" y="37"/>
                      </a:cubicBezTo>
                      <a:close/>
                    </a:path>
                  </a:pathLst>
                </a:custGeom>
                <a:solidFill>
                  <a:schemeClr val="bg1">
                    <a:lumMod val="85000"/>
                  </a:schemeClr>
                </a:solidFill>
                <a:ln>
                  <a:noFill/>
                </a:ln>
              </p:spPr>
              <p:txBody>
                <a:bodyPr vert="horz" wrap="square" lIns="121920" tIns="60960" rIns="121920" bIns="60960" numCol="1" anchor="t" anchorCtr="0" compatLnSpc="1"/>
                <a:lstStyle/>
                <a:p>
                  <a:endParaRPr lang="en-US" sz="2000">
                    <a:latin typeface="微软雅黑" panose="020B0503020204020204" charset="-122"/>
                    <a:ea typeface="微软雅黑" panose="020B0503020204020204" charset="-122"/>
                    <a:sym typeface="微软雅黑" panose="020B0503020204020204" charset="-122"/>
                  </a:endParaRPr>
                </a:p>
              </p:txBody>
            </p:sp>
            <p:sp>
              <p:nvSpPr>
                <p:cNvPr id="42" name="Oval 33"/>
                <p:cNvSpPr>
                  <a:spLocks noChangeArrowheads="1"/>
                </p:cNvSpPr>
                <p:nvPr/>
              </p:nvSpPr>
              <p:spPr bwMode="auto">
                <a:xfrm>
                  <a:off x="2036553" y="4057812"/>
                  <a:ext cx="152572" cy="155180"/>
                </a:xfrm>
                <a:prstGeom prst="ellipse">
                  <a:avLst/>
                </a:prstGeom>
                <a:solidFill>
                  <a:schemeClr val="bg1">
                    <a:lumMod val="85000"/>
                  </a:schemeClr>
                </a:solidFill>
                <a:ln>
                  <a:noFill/>
                </a:ln>
              </p:spPr>
              <p:txBody>
                <a:bodyPr vert="horz" wrap="square" lIns="121920" tIns="60960" rIns="121920" bIns="60960" numCol="1" anchor="t" anchorCtr="0" compatLnSpc="1"/>
                <a:lstStyle/>
                <a:p>
                  <a:endParaRPr lang="en-US" sz="2000">
                    <a:latin typeface="微软雅黑" panose="020B0503020204020204" charset="-122"/>
                    <a:ea typeface="微软雅黑" panose="020B0503020204020204" charset="-122"/>
                    <a:sym typeface="微软雅黑" panose="020B0503020204020204" charset="-122"/>
                  </a:endParaRPr>
                </a:p>
              </p:txBody>
            </p:sp>
          </p:grpSp>
          <p:sp>
            <p:nvSpPr>
              <p:cNvPr id="52" name="Inhaltsplatzhalter 4"/>
              <p:cNvSpPr txBox="1"/>
              <p:nvPr/>
            </p:nvSpPr>
            <p:spPr>
              <a:xfrm>
                <a:off x="1428632" y="4299216"/>
                <a:ext cx="2208530" cy="830906"/>
              </a:xfrm>
              <a:prstGeom prst="rect">
                <a:avLst/>
              </a:prstGeom>
            </p:spPr>
            <p:txBody>
              <a:bodyPr wrap="square" lIns="0" tIns="0" rIns="0" bIns="0" anchor="t">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zh-CN" altLang="en-US" sz="2000" b="1" dirty="0">
                    <a:solidFill>
                      <a:schemeClr val="accent1"/>
                    </a:solidFill>
                    <a:latin typeface="微软雅黑" panose="020B0503020204020204" charset="-122"/>
                    <a:ea typeface="微软雅黑" panose="020B0503020204020204" charset="-122"/>
                    <a:sym typeface="微软雅黑" panose="020B0503020204020204" charset="-122"/>
                  </a:rPr>
                  <a:t>信息流</a:t>
                </a:r>
                <a:endParaRPr lang="en-US" altLang="zh-CN" sz="2000" b="1" dirty="0">
                  <a:solidFill>
                    <a:schemeClr val="accent1"/>
                  </a:solidFill>
                  <a:latin typeface="微软雅黑" panose="020B0503020204020204" charset="-122"/>
                  <a:ea typeface="微软雅黑" panose="020B0503020204020204" charset="-122"/>
                  <a:sym typeface="微软雅黑" panose="020B0503020204020204" charset="-122"/>
                </a:endParaRPr>
              </a:p>
              <a:p>
                <a:pPr marL="0" indent="0">
                  <a:lnSpc>
                    <a:spcPct val="150000"/>
                  </a:lnSpc>
                  <a:spcAft>
                    <a:spcPts val="1600"/>
                  </a:spcAft>
                  <a:buNone/>
                </a:pPr>
                <a:r>
                  <a:rPr lang="zh-CN" altLang="en-US" sz="1200" dirty="0">
                    <a:solidFill>
                      <a:schemeClr val="tx1"/>
                    </a:solidFill>
                    <a:latin typeface="微软雅黑" panose="020B0503020204020204" charset="-122"/>
                    <a:ea typeface="微软雅黑" panose="020B0503020204020204" charset="-122"/>
                    <a:sym typeface="微软雅黑" panose="020B0503020204020204" charset="-122"/>
                  </a:rPr>
                  <a:t>解决标准化、规模化、信息化、产品追溯、资源均衡调度、公共服务等问题</a:t>
                </a:r>
                <a:endParaRPr lang="zh-CN" altLang="en-US" sz="1200" dirty="0">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81" name="Inhaltsplatzhalter 4"/>
              <p:cNvSpPr txBox="1"/>
              <p:nvPr/>
            </p:nvSpPr>
            <p:spPr>
              <a:xfrm>
                <a:off x="3021212" y="1106436"/>
                <a:ext cx="1929765" cy="901850"/>
              </a:xfrm>
              <a:prstGeom prst="rect">
                <a:avLst/>
              </a:prstGeom>
            </p:spPr>
            <p:txBody>
              <a:bodyPr wrap="square" lIns="0" tIns="0" rIns="0" bIns="0" anchor="t">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600"/>
                  </a:spcAft>
                  <a:buNone/>
                </a:pPr>
                <a:r>
                  <a:rPr lang="zh-CN" altLang="en-US" sz="2000" b="1" dirty="0">
                    <a:solidFill>
                      <a:schemeClr val="accent1"/>
                    </a:solidFill>
                    <a:latin typeface="微软雅黑" panose="020B0503020204020204" charset="-122"/>
                    <a:ea typeface="微软雅黑" panose="020B0503020204020204" charset="-122"/>
                    <a:sym typeface="微软雅黑" panose="020B0503020204020204" charset="-122"/>
                  </a:rPr>
                  <a:t>资金流</a:t>
                </a:r>
                <a:endParaRPr lang="en-US" sz="2000" b="1" dirty="0">
                  <a:solidFill>
                    <a:schemeClr val="accent1"/>
                  </a:solidFill>
                  <a:latin typeface="微软雅黑" panose="020B0503020204020204" charset="-122"/>
                  <a:ea typeface="微软雅黑" panose="020B0503020204020204" charset="-122"/>
                  <a:sym typeface="微软雅黑" panose="020B0503020204020204" charset="-122"/>
                </a:endParaRPr>
              </a:p>
              <a:p>
                <a:pPr marL="0" indent="0" algn="ctr">
                  <a:lnSpc>
                    <a:spcPct val="100000"/>
                  </a:lnSpc>
                  <a:spcAft>
                    <a:spcPts val="1600"/>
                  </a:spcAft>
                  <a:buNone/>
                </a:pPr>
                <a:r>
                  <a:rPr lang="zh-CN" altLang="en-US" sz="1200" dirty="0">
                    <a:solidFill>
                      <a:schemeClr val="tx1"/>
                    </a:solidFill>
                    <a:latin typeface="微软雅黑" panose="020B0503020204020204" charset="-122"/>
                    <a:ea typeface="微软雅黑" panose="020B0503020204020204" charset="-122"/>
                    <a:sym typeface="微软雅黑" panose="020B0503020204020204" charset="-122"/>
                  </a:rPr>
                  <a:t>通过供应链金融形成行业信用，有效解决行业企业融资难、融资贵及高端人才引进等问题</a:t>
                </a:r>
                <a:endParaRPr lang="zh-CN" altLang="en-US" sz="1200" dirty="0">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82" name="Inhaltsplatzhalter 4"/>
              <p:cNvSpPr txBox="1"/>
              <p:nvPr/>
            </p:nvSpPr>
            <p:spPr>
              <a:xfrm>
                <a:off x="4322222" y="4299295"/>
                <a:ext cx="1817829" cy="858492"/>
              </a:xfrm>
              <a:prstGeom prst="rect">
                <a:avLst/>
              </a:prstGeom>
            </p:spPr>
            <p:txBody>
              <a:bodyPr wrap="square" lIns="0" tIns="0" rIns="0" bIns="0" anchor="t">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zh-CN" altLang="en-US" sz="2000" b="1" dirty="0">
                    <a:solidFill>
                      <a:schemeClr val="accent1"/>
                    </a:solidFill>
                    <a:latin typeface="微软雅黑" panose="020B0503020204020204" charset="-122"/>
                    <a:ea typeface="微软雅黑" panose="020B0503020204020204" charset="-122"/>
                    <a:sym typeface="微软雅黑" panose="020B0503020204020204" charset="-122"/>
                  </a:rPr>
                  <a:t>物流</a:t>
                </a:r>
                <a:endParaRPr lang="en-US" altLang="zh-CN" sz="2000" b="1" dirty="0">
                  <a:solidFill>
                    <a:schemeClr val="accent1"/>
                  </a:solidFill>
                  <a:latin typeface="微软雅黑" panose="020B0503020204020204" charset="-122"/>
                  <a:ea typeface="微软雅黑" panose="020B0503020204020204" charset="-122"/>
                  <a:sym typeface="微软雅黑" panose="020B0503020204020204" charset="-122"/>
                </a:endParaRPr>
              </a:p>
              <a:p>
                <a:pPr marL="0" indent="0" algn="ctr">
                  <a:lnSpc>
                    <a:spcPct val="100000"/>
                  </a:lnSpc>
                  <a:spcAft>
                    <a:spcPts val="1200"/>
                  </a:spcAft>
                  <a:buNone/>
                </a:pPr>
                <a:r>
                  <a:rPr lang="zh-CN" altLang="en-US" sz="1200" dirty="0">
                    <a:solidFill>
                      <a:schemeClr val="tx1"/>
                    </a:solidFill>
                    <a:latin typeface="微软雅黑" panose="020B0503020204020204" charset="-122"/>
                    <a:ea typeface="微软雅黑" panose="020B0503020204020204" charset="-122"/>
                    <a:sym typeface="微软雅黑" panose="020B0503020204020204" charset="-122"/>
                  </a:rPr>
                  <a:t>整体性解决供应链物流、渠道、配送等问题，提升物流效率降低物流成本</a:t>
                </a:r>
                <a:endParaRPr lang="zh-CN" altLang="en-US" sz="1200" dirty="0">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83" name="Inhaltsplatzhalter 4"/>
              <p:cNvSpPr txBox="1"/>
              <p:nvPr/>
            </p:nvSpPr>
            <p:spPr>
              <a:xfrm>
                <a:off x="5614552" y="1043571"/>
                <a:ext cx="1786890" cy="1065040"/>
              </a:xfrm>
              <a:prstGeom prst="rect">
                <a:avLst/>
              </a:prstGeom>
            </p:spPr>
            <p:txBody>
              <a:bodyPr wrap="square" lIns="0" tIns="0" rIns="0" bIns="0" anchor="t">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zh-CN" altLang="en-US" sz="2000" b="1" dirty="0">
                    <a:solidFill>
                      <a:schemeClr val="accent1"/>
                    </a:solidFill>
                    <a:latin typeface="微软雅黑" panose="020B0503020204020204" charset="-122"/>
                    <a:ea typeface="微软雅黑" panose="020B0503020204020204" charset="-122"/>
                    <a:sym typeface="微软雅黑" panose="020B0503020204020204" charset="-122"/>
                  </a:rPr>
                  <a:t>数据流</a:t>
                </a:r>
                <a:endParaRPr lang="en-US" sz="2000" b="1" dirty="0">
                  <a:solidFill>
                    <a:schemeClr val="accent1"/>
                  </a:solidFill>
                  <a:latin typeface="微软雅黑" panose="020B0503020204020204" charset="-122"/>
                  <a:ea typeface="微软雅黑" panose="020B0503020204020204" charset="-122"/>
                  <a:sym typeface="微软雅黑" panose="020B0503020204020204" charset="-122"/>
                </a:endParaRPr>
              </a:p>
              <a:p>
                <a:pPr marL="0" indent="0">
                  <a:lnSpc>
                    <a:spcPct val="150000"/>
                  </a:lnSpc>
                  <a:spcAft>
                    <a:spcPts val="1200"/>
                  </a:spcAft>
                  <a:buNone/>
                </a:pPr>
                <a:r>
                  <a:rPr lang="zh-CN" altLang="en-US" sz="1200" dirty="0">
                    <a:solidFill>
                      <a:schemeClr val="tx1"/>
                    </a:solidFill>
                    <a:latin typeface="微软雅黑" panose="020B0503020204020204" charset="-122"/>
                    <a:ea typeface="微软雅黑" panose="020B0503020204020204" charset="-122"/>
                    <a:sym typeface="微软雅黑" panose="020B0503020204020204" charset="-122"/>
                  </a:rPr>
                  <a:t>集合行业各类大数据信息，可为行业发展提供精准的大数据支持与服务</a:t>
                </a:r>
                <a:r>
                  <a:rPr lang="en-US" sz="1200" dirty="0">
                    <a:solidFill>
                      <a:schemeClr val="tx1"/>
                    </a:solidFill>
                    <a:latin typeface="微软雅黑" panose="020B0503020204020204" charset="-122"/>
                    <a:ea typeface="微软雅黑" panose="020B0503020204020204" charset="-122"/>
                    <a:sym typeface="微软雅黑" panose="020B0503020204020204" charset="-122"/>
                  </a:rPr>
                  <a:t>.</a:t>
                </a:r>
                <a:endParaRPr lang="en-US" sz="1200" dirty="0">
                  <a:solidFill>
                    <a:schemeClr val="tx1"/>
                  </a:solidFill>
                  <a:latin typeface="微软雅黑" panose="020B0503020204020204" charset="-122"/>
                  <a:ea typeface="微软雅黑" panose="020B0503020204020204" charset="-122"/>
                  <a:sym typeface="微软雅黑" panose="020B0503020204020204" charset="-122"/>
                </a:endParaRPr>
              </a:p>
            </p:txBody>
          </p:sp>
          <p:grpSp>
            <p:nvGrpSpPr>
              <p:cNvPr id="84" name="Group 44"/>
              <p:cNvGrpSpPr/>
              <p:nvPr/>
            </p:nvGrpSpPr>
            <p:grpSpPr>
              <a:xfrm>
                <a:off x="6279645" y="2823820"/>
                <a:ext cx="455774" cy="510171"/>
                <a:chOff x="3471863" y="1916113"/>
                <a:chExt cx="492125" cy="550863"/>
              </a:xfrm>
              <a:solidFill>
                <a:schemeClr val="tx1">
                  <a:lumMod val="75000"/>
                  <a:lumOff val="25000"/>
                </a:schemeClr>
              </a:solidFill>
            </p:grpSpPr>
            <p:sp>
              <p:nvSpPr>
                <p:cNvPr id="85" name="Freeform 70"/>
                <p:cNvSpPr>
                  <a:spLocks noEditPoints="1"/>
                </p:cNvSpPr>
                <p:nvPr/>
              </p:nvSpPr>
              <p:spPr bwMode="auto">
                <a:xfrm>
                  <a:off x="3633788" y="1916113"/>
                  <a:ext cx="330200" cy="330200"/>
                </a:xfrm>
                <a:custGeom>
                  <a:avLst/>
                  <a:gdLst>
                    <a:gd name="T0" fmla="*/ 958 w 2077"/>
                    <a:gd name="T1" fmla="*/ 277 h 2076"/>
                    <a:gd name="T2" fmla="*/ 796 w 2077"/>
                    <a:gd name="T3" fmla="*/ 377 h 2076"/>
                    <a:gd name="T4" fmla="*/ 576 w 2077"/>
                    <a:gd name="T5" fmla="*/ 455 h 2076"/>
                    <a:gd name="T6" fmla="*/ 456 w 2077"/>
                    <a:gd name="T7" fmla="*/ 350 h 2076"/>
                    <a:gd name="T8" fmla="*/ 457 w 2077"/>
                    <a:gd name="T9" fmla="*/ 573 h 2076"/>
                    <a:gd name="T10" fmla="*/ 379 w 2077"/>
                    <a:gd name="T11" fmla="*/ 793 h 2076"/>
                    <a:gd name="T12" fmla="*/ 281 w 2077"/>
                    <a:gd name="T13" fmla="*/ 955 h 2076"/>
                    <a:gd name="T14" fmla="*/ 142 w 2077"/>
                    <a:gd name="T15" fmla="*/ 1105 h 2076"/>
                    <a:gd name="T16" fmla="*/ 300 w 2077"/>
                    <a:gd name="T17" fmla="*/ 1120 h 2076"/>
                    <a:gd name="T18" fmla="*/ 400 w 2077"/>
                    <a:gd name="T19" fmla="*/ 1331 h 2076"/>
                    <a:gd name="T20" fmla="*/ 446 w 2077"/>
                    <a:gd name="T21" fmla="*/ 1515 h 2076"/>
                    <a:gd name="T22" fmla="*/ 459 w 2077"/>
                    <a:gd name="T23" fmla="*/ 1723 h 2076"/>
                    <a:gd name="T24" fmla="*/ 591 w 2077"/>
                    <a:gd name="T25" fmla="*/ 1612 h 2076"/>
                    <a:gd name="T26" fmla="*/ 846 w 2077"/>
                    <a:gd name="T27" fmla="*/ 1714 h 2076"/>
                    <a:gd name="T28" fmla="*/ 957 w 2077"/>
                    <a:gd name="T29" fmla="*/ 1922 h 2076"/>
                    <a:gd name="T30" fmla="*/ 1111 w 2077"/>
                    <a:gd name="T31" fmla="*/ 1934 h 2076"/>
                    <a:gd name="T32" fmla="*/ 1130 w 2077"/>
                    <a:gd name="T33" fmla="*/ 1759 h 2076"/>
                    <a:gd name="T34" fmla="*/ 1382 w 2077"/>
                    <a:gd name="T35" fmla="*/ 1650 h 2076"/>
                    <a:gd name="T36" fmla="*/ 1608 w 2077"/>
                    <a:gd name="T37" fmla="*/ 1720 h 2076"/>
                    <a:gd name="T38" fmla="*/ 1723 w 2077"/>
                    <a:gd name="T39" fmla="*/ 1623 h 2076"/>
                    <a:gd name="T40" fmla="*/ 1613 w 2077"/>
                    <a:gd name="T41" fmla="*/ 1464 h 2076"/>
                    <a:gd name="T42" fmla="*/ 1730 w 2077"/>
                    <a:gd name="T43" fmla="*/ 1175 h 2076"/>
                    <a:gd name="T44" fmla="*/ 1929 w 2077"/>
                    <a:gd name="T45" fmla="*/ 1118 h 2076"/>
                    <a:gd name="T46" fmla="*/ 1934 w 2077"/>
                    <a:gd name="T47" fmla="*/ 962 h 2076"/>
                    <a:gd name="T48" fmla="*/ 1747 w 2077"/>
                    <a:gd name="T49" fmla="*/ 934 h 2076"/>
                    <a:gd name="T50" fmla="*/ 1624 w 2077"/>
                    <a:gd name="T51" fmla="*/ 648 h 2076"/>
                    <a:gd name="T52" fmla="*/ 1728 w 2077"/>
                    <a:gd name="T53" fmla="*/ 463 h 2076"/>
                    <a:gd name="T54" fmla="*/ 1616 w 2077"/>
                    <a:gd name="T55" fmla="*/ 350 h 2076"/>
                    <a:gd name="T56" fmla="*/ 1449 w 2077"/>
                    <a:gd name="T57" fmla="*/ 461 h 2076"/>
                    <a:gd name="T58" fmla="*/ 1159 w 2077"/>
                    <a:gd name="T59" fmla="*/ 341 h 2076"/>
                    <a:gd name="T60" fmla="*/ 1119 w 2077"/>
                    <a:gd name="T61" fmla="*/ 145 h 2076"/>
                    <a:gd name="T62" fmla="*/ 1139 w 2077"/>
                    <a:gd name="T63" fmla="*/ 3 h 2076"/>
                    <a:gd name="T64" fmla="*/ 1260 w 2077"/>
                    <a:gd name="T65" fmla="*/ 152 h 2076"/>
                    <a:gd name="T66" fmla="*/ 1547 w 2077"/>
                    <a:gd name="T67" fmla="*/ 227 h 2076"/>
                    <a:gd name="T68" fmla="*/ 1705 w 2077"/>
                    <a:gd name="T69" fmla="*/ 239 h 2076"/>
                    <a:gd name="T70" fmla="*/ 1866 w 2077"/>
                    <a:gd name="T71" fmla="*/ 474 h 2076"/>
                    <a:gd name="T72" fmla="*/ 1819 w 2077"/>
                    <a:gd name="T73" fmla="*/ 714 h 2076"/>
                    <a:gd name="T74" fmla="*/ 2032 w 2077"/>
                    <a:gd name="T75" fmla="*/ 861 h 2076"/>
                    <a:gd name="T76" fmla="*/ 2065 w 2077"/>
                    <a:gd name="T77" fmla="*/ 1165 h 2076"/>
                    <a:gd name="T78" fmla="*/ 1925 w 2077"/>
                    <a:gd name="T79" fmla="*/ 1259 h 2076"/>
                    <a:gd name="T80" fmla="*/ 1852 w 2077"/>
                    <a:gd name="T81" fmla="*/ 1551 h 2076"/>
                    <a:gd name="T82" fmla="*/ 1821 w 2077"/>
                    <a:gd name="T83" fmla="*/ 1722 h 2076"/>
                    <a:gd name="T84" fmla="*/ 1592 w 2077"/>
                    <a:gd name="T85" fmla="*/ 1863 h 2076"/>
                    <a:gd name="T86" fmla="*/ 1361 w 2077"/>
                    <a:gd name="T87" fmla="*/ 1818 h 2076"/>
                    <a:gd name="T88" fmla="*/ 1216 w 2077"/>
                    <a:gd name="T89" fmla="*/ 2031 h 2076"/>
                    <a:gd name="T90" fmla="*/ 910 w 2077"/>
                    <a:gd name="T91" fmla="*/ 2064 h 2076"/>
                    <a:gd name="T92" fmla="*/ 817 w 2077"/>
                    <a:gd name="T93" fmla="*/ 1852 h 2076"/>
                    <a:gd name="T94" fmla="*/ 508 w 2077"/>
                    <a:gd name="T95" fmla="*/ 1857 h 2076"/>
                    <a:gd name="T96" fmla="*/ 354 w 2077"/>
                    <a:gd name="T97" fmla="*/ 1820 h 2076"/>
                    <a:gd name="T98" fmla="*/ 216 w 2077"/>
                    <a:gd name="T99" fmla="*/ 1577 h 2076"/>
                    <a:gd name="T100" fmla="*/ 240 w 2077"/>
                    <a:gd name="T101" fmla="*/ 1311 h 2076"/>
                    <a:gd name="T102" fmla="*/ 26 w 2077"/>
                    <a:gd name="T103" fmla="*/ 1192 h 2076"/>
                    <a:gd name="T104" fmla="*/ 26 w 2077"/>
                    <a:gd name="T105" fmla="*/ 884 h 2076"/>
                    <a:gd name="T106" fmla="*/ 246 w 2077"/>
                    <a:gd name="T107" fmla="*/ 748 h 2076"/>
                    <a:gd name="T108" fmla="*/ 211 w 2077"/>
                    <a:gd name="T109" fmla="*/ 474 h 2076"/>
                    <a:gd name="T110" fmla="*/ 372 w 2077"/>
                    <a:gd name="T111" fmla="*/ 239 h 2076"/>
                    <a:gd name="T112" fmla="*/ 530 w 2077"/>
                    <a:gd name="T113" fmla="*/ 227 h 2076"/>
                    <a:gd name="T114" fmla="*/ 817 w 2077"/>
                    <a:gd name="T115" fmla="*/ 224 h 2076"/>
                    <a:gd name="T116" fmla="*/ 910 w 2077"/>
                    <a:gd name="T117" fmla="*/ 12 h 2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77" h="2076">
                      <a:moveTo>
                        <a:pt x="971" y="140"/>
                      </a:moveTo>
                      <a:lnTo>
                        <a:pt x="967" y="140"/>
                      </a:lnTo>
                      <a:lnTo>
                        <a:pt x="964" y="142"/>
                      </a:lnTo>
                      <a:lnTo>
                        <a:pt x="961" y="145"/>
                      </a:lnTo>
                      <a:lnTo>
                        <a:pt x="959" y="149"/>
                      </a:lnTo>
                      <a:lnTo>
                        <a:pt x="958" y="152"/>
                      </a:lnTo>
                      <a:lnTo>
                        <a:pt x="958" y="277"/>
                      </a:lnTo>
                      <a:lnTo>
                        <a:pt x="956" y="296"/>
                      </a:lnTo>
                      <a:lnTo>
                        <a:pt x="948" y="314"/>
                      </a:lnTo>
                      <a:lnTo>
                        <a:pt x="936" y="329"/>
                      </a:lnTo>
                      <a:lnTo>
                        <a:pt x="920" y="340"/>
                      </a:lnTo>
                      <a:lnTo>
                        <a:pt x="902" y="346"/>
                      </a:lnTo>
                      <a:lnTo>
                        <a:pt x="849" y="360"/>
                      </a:lnTo>
                      <a:lnTo>
                        <a:pt x="796" y="377"/>
                      </a:lnTo>
                      <a:lnTo>
                        <a:pt x="745" y="397"/>
                      </a:lnTo>
                      <a:lnTo>
                        <a:pt x="697" y="422"/>
                      </a:lnTo>
                      <a:lnTo>
                        <a:pt x="649" y="451"/>
                      </a:lnTo>
                      <a:lnTo>
                        <a:pt x="631" y="460"/>
                      </a:lnTo>
                      <a:lnTo>
                        <a:pt x="612" y="463"/>
                      </a:lnTo>
                      <a:lnTo>
                        <a:pt x="594" y="461"/>
                      </a:lnTo>
                      <a:lnTo>
                        <a:pt x="576" y="455"/>
                      </a:lnTo>
                      <a:lnTo>
                        <a:pt x="561" y="443"/>
                      </a:lnTo>
                      <a:lnTo>
                        <a:pt x="471" y="352"/>
                      </a:lnTo>
                      <a:lnTo>
                        <a:pt x="468" y="350"/>
                      </a:lnTo>
                      <a:lnTo>
                        <a:pt x="465" y="349"/>
                      </a:lnTo>
                      <a:lnTo>
                        <a:pt x="462" y="349"/>
                      </a:lnTo>
                      <a:lnTo>
                        <a:pt x="459" y="349"/>
                      </a:lnTo>
                      <a:lnTo>
                        <a:pt x="456" y="350"/>
                      </a:lnTo>
                      <a:lnTo>
                        <a:pt x="453" y="352"/>
                      </a:lnTo>
                      <a:lnTo>
                        <a:pt x="356" y="450"/>
                      </a:lnTo>
                      <a:lnTo>
                        <a:pt x="353" y="456"/>
                      </a:lnTo>
                      <a:lnTo>
                        <a:pt x="353" y="462"/>
                      </a:lnTo>
                      <a:lnTo>
                        <a:pt x="356" y="467"/>
                      </a:lnTo>
                      <a:lnTo>
                        <a:pt x="446" y="557"/>
                      </a:lnTo>
                      <a:lnTo>
                        <a:pt x="457" y="573"/>
                      </a:lnTo>
                      <a:lnTo>
                        <a:pt x="465" y="591"/>
                      </a:lnTo>
                      <a:lnTo>
                        <a:pt x="466" y="610"/>
                      </a:lnTo>
                      <a:lnTo>
                        <a:pt x="462" y="629"/>
                      </a:lnTo>
                      <a:lnTo>
                        <a:pt x="454" y="645"/>
                      </a:lnTo>
                      <a:lnTo>
                        <a:pt x="425" y="693"/>
                      </a:lnTo>
                      <a:lnTo>
                        <a:pt x="400" y="742"/>
                      </a:lnTo>
                      <a:lnTo>
                        <a:pt x="379" y="793"/>
                      </a:lnTo>
                      <a:lnTo>
                        <a:pt x="362" y="845"/>
                      </a:lnTo>
                      <a:lnTo>
                        <a:pt x="350" y="899"/>
                      </a:lnTo>
                      <a:lnTo>
                        <a:pt x="343" y="918"/>
                      </a:lnTo>
                      <a:lnTo>
                        <a:pt x="332" y="933"/>
                      </a:lnTo>
                      <a:lnTo>
                        <a:pt x="317" y="945"/>
                      </a:lnTo>
                      <a:lnTo>
                        <a:pt x="300" y="952"/>
                      </a:lnTo>
                      <a:lnTo>
                        <a:pt x="281" y="955"/>
                      </a:lnTo>
                      <a:lnTo>
                        <a:pt x="153" y="955"/>
                      </a:lnTo>
                      <a:lnTo>
                        <a:pt x="150" y="955"/>
                      </a:lnTo>
                      <a:lnTo>
                        <a:pt x="147" y="958"/>
                      </a:lnTo>
                      <a:lnTo>
                        <a:pt x="144" y="961"/>
                      </a:lnTo>
                      <a:lnTo>
                        <a:pt x="143" y="964"/>
                      </a:lnTo>
                      <a:lnTo>
                        <a:pt x="142" y="967"/>
                      </a:lnTo>
                      <a:lnTo>
                        <a:pt x="142" y="1105"/>
                      </a:lnTo>
                      <a:lnTo>
                        <a:pt x="143" y="1109"/>
                      </a:lnTo>
                      <a:lnTo>
                        <a:pt x="144" y="1113"/>
                      </a:lnTo>
                      <a:lnTo>
                        <a:pt x="147" y="1115"/>
                      </a:lnTo>
                      <a:lnTo>
                        <a:pt x="150" y="1117"/>
                      </a:lnTo>
                      <a:lnTo>
                        <a:pt x="153" y="1118"/>
                      </a:lnTo>
                      <a:lnTo>
                        <a:pt x="281" y="1118"/>
                      </a:lnTo>
                      <a:lnTo>
                        <a:pt x="300" y="1120"/>
                      </a:lnTo>
                      <a:lnTo>
                        <a:pt x="317" y="1128"/>
                      </a:lnTo>
                      <a:lnTo>
                        <a:pt x="332" y="1140"/>
                      </a:lnTo>
                      <a:lnTo>
                        <a:pt x="343" y="1156"/>
                      </a:lnTo>
                      <a:lnTo>
                        <a:pt x="350" y="1174"/>
                      </a:lnTo>
                      <a:lnTo>
                        <a:pt x="362" y="1228"/>
                      </a:lnTo>
                      <a:lnTo>
                        <a:pt x="379" y="1280"/>
                      </a:lnTo>
                      <a:lnTo>
                        <a:pt x="400" y="1331"/>
                      </a:lnTo>
                      <a:lnTo>
                        <a:pt x="425" y="1379"/>
                      </a:lnTo>
                      <a:lnTo>
                        <a:pt x="454" y="1427"/>
                      </a:lnTo>
                      <a:lnTo>
                        <a:pt x="462" y="1445"/>
                      </a:lnTo>
                      <a:lnTo>
                        <a:pt x="467" y="1464"/>
                      </a:lnTo>
                      <a:lnTo>
                        <a:pt x="465" y="1483"/>
                      </a:lnTo>
                      <a:lnTo>
                        <a:pt x="457" y="1500"/>
                      </a:lnTo>
                      <a:lnTo>
                        <a:pt x="446" y="1515"/>
                      </a:lnTo>
                      <a:lnTo>
                        <a:pt x="356" y="1606"/>
                      </a:lnTo>
                      <a:lnTo>
                        <a:pt x="353" y="1611"/>
                      </a:lnTo>
                      <a:lnTo>
                        <a:pt x="353" y="1617"/>
                      </a:lnTo>
                      <a:lnTo>
                        <a:pt x="356" y="1623"/>
                      </a:lnTo>
                      <a:lnTo>
                        <a:pt x="453" y="1720"/>
                      </a:lnTo>
                      <a:lnTo>
                        <a:pt x="456" y="1722"/>
                      </a:lnTo>
                      <a:lnTo>
                        <a:pt x="459" y="1723"/>
                      </a:lnTo>
                      <a:lnTo>
                        <a:pt x="462" y="1724"/>
                      </a:lnTo>
                      <a:lnTo>
                        <a:pt x="465" y="1723"/>
                      </a:lnTo>
                      <a:lnTo>
                        <a:pt x="468" y="1722"/>
                      </a:lnTo>
                      <a:lnTo>
                        <a:pt x="471" y="1720"/>
                      </a:lnTo>
                      <a:lnTo>
                        <a:pt x="559" y="1630"/>
                      </a:lnTo>
                      <a:lnTo>
                        <a:pt x="574" y="1619"/>
                      </a:lnTo>
                      <a:lnTo>
                        <a:pt x="591" y="1612"/>
                      </a:lnTo>
                      <a:lnTo>
                        <a:pt x="609" y="1610"/>
                      </a:lnTo>
                      <a:lnTo>
                        <a:pt x="629" y="1614"/>
                      </a:lnTo>
                      <a:lnTo>
                        <a:pt x="648" y="1622"/>
                      </a:lnTo>
                      <a:lnTo>
                        <a:pt x="695" y="1651"/>
                      </a:lnTo>
                      <a:lnTo>
                        <a:pt x="744" y="1676"/>
                      </a:lnTo>
                      <a:lnTo>
                        <a:pt x="795" y="1697"/>
                      </a:lnTo>
                      <a:lnTo>
                        <a:pt x="846" y="1714"/>
                      </a:lnTo>
                      <a:lnTo>
                        <a:pt x="900" y="1726"/>
                      </a:lnTo>
                      <a:lnTo>
                        <a:pt x="919" y="1733"/>
                      </a:lnTo>
                      <a:lnTo>
                        <a:pt x="935" y="1744"/>
                      </a:lnTo>
                      <a:lnTo>
                        <a:pt x="947" y="1759"/>
                      </a:lnTo>
                      <a:lnTo>
                        <a:pt x="955" y="1776"/>
                      </a:lnTo>
                      <a:lnTo>
                        <a:pt x="957" y="1796"/>
                      </a:lnTo>
                      <a:lnTo>
                        <a:pt x="957" y="1922"/>
                      </a:lnTo>
                      <a:lnTo>
                        <a:pt x="958" y="1926"/>
                      </a:lnTo>
                      <a:lnTo>
                        <a:pt x="959" y="1929"/>
                      </a:lnTo>
                      <a:lnTo>
                        <a:pt x="963" y="1932"/>
                      </a:lnTo>
                      <a:lnTo>
                        <a:pt x="966" y="1934"/>
                      </a:lnTo>
                      <a:lnTo>
                        <a:pt x="970" y="1934"/>
                      </a:lnTo>
                      <a:lnTo>
                        <a:pt x="1108" y="1934"/>
                      </a:lnTo>
                      <a:lnTo>
                        <a:pt x="1111" y="1934"/>
                      </a:lnTo>
                      <a:lnTo>
                        <a:pt x="1114" y="1932"/>
                      </a:lnTo>
                      <a:lnTo>
                        <a:pt x="1118" y="1929"/>
                      </a:lnTo>
                      <a:lnTo>
                        <a:pt x="1119" y="1926"/>
                      </a:lnTo>
                      <a:lnTo>
                        <a:pt x="1120" y="1922"/>
                      </a:lnTo>
                      <a:lnTo>
                        <a:pt x="1120" y="1796"/>
                      </a:lnTo>
                      <a:lnTo>
                        <a:pt x="1123" y="1776"/>
                      </a:lnTo>
                      <a:lnTo>
                        <a:pt x="1130" y="1759"/>
                      </a:lnTo>
                      <a:lnTo>
                        <a:pt x="1142" y="1744"/>
                      </a:lnTo>
                      <a:lnTo>
                        <a:pt x="1158" y="1733"/>
                      </a:lnTo>
                      <a:lnTo>
                        <a:pt x="1177" y="1726"/>
                      </a:lnTo>
                      <a:lnTo>
                        <a:pt x="1231" y="1714"/>
                      </a:lnTo>
                      <a:lnTo>
                        <a:pt x="1282" y="1697"/>
                      </a:lnTo>
                      <a:lnTo>
                        <a:pt x="1333" y="1676"/>
                      </a:lnTo>
                      <a:lnTo>
                        <a:pt x="1382" y="1650"/>
                      </a:lnTo>
                      <a:lnTo>
                        <a:pt x="1430" y="1622"/>
                      </a:lnTo>
                      <a:lnTo>
                        <a:pt x="1447" y="1614"/>
                      </a:lnTo>
                      <a:lnTo>
                        <a:pt x="1466" y="1610"/>
                      </a:lnTo>
                      <a:lnTo>
                        <a:pt x="1485" y="1611"/>
                      </a:lnTo>
                      <a:lnTo>
                        <a:pt x="1503" y="1619"/>
                      </a:lnTo>
                      <a:lnTo>
                        <a:pt x="1518" y="1630"/>
                      </a:lnTo>
                      <a:lnTo>
                        <a:pt x="1608" y="1720"/>
                      </a:lnTo>
                      <a:lnTo>
                        <a:pt x="1611" y="1722"/>
                      </a:lnTo>
                      <a:lnTo>
                        <a:pt x="1614" y="1723"/>
                      </a:lnTo>
                      <a:lnTo>
                        <a:pt x="1617" y="1724"/>
                      </a:lnTo>
                      <a:lnTo>
                        <a:pt x="1619" y="1723"/>
                      </a:lnTo>
                      <a:lnTo>
                        <a:pt x="1622" y="1722"/>
                      </a:lnTo>
                      <a:lnTo>
                        <a:pt x="1625" y="1720"/>
                      </a:lnTo>
                      <a:lnTo>
                        <a:pt x="1723" y="1623"/>
                      </a:lnTo>
                      <a:lnTo>
                        <a:pt x="1726" y="1618"/>
                      </a:lnTo>
                      <a:lnTo>
                        <a:pt x="1726" y="1611"/>
                      </a:lnTo>
                      <a:lnTo>
                        <a:pt x="1723" y="1606"/>
                      </a:lnTo>
                      <a:lnTo>
                        <a:pt x="1633" y="1516"/>
                      </a:lnTo>
                      <a:lnTo>
                        <a:pt x="1621" y="1501"/>
                      </a:lnTo>
                      <a:lnTo>
                        <a:pt x="1615" y="1483"/>
                      </a:lnTo>
                      <a:lnTo>
                        <a:pt x="1613" y="1464"/>
                      </a:lnTo>
                      <a:lnTo>
                        <a:pt x="1616" y="1446"/>
                      </a:lnTo>
                      <a:lnTo>
                        <a:pt x="1624" y="1428"/>
                      </a:lnTo>
                      <a:lnTo>
                        <a:pt x="1654" y="1380"/>
                      </a:lnTo>
                      <a:lnTo>
                        <a:pt x="1679" y="1332"/>
                      </a:lnTo>
                      <a:lnTo>
                        <a:pt x="1700" y="1281"/>
                      </a:lnTo>
                      <a:lnTo>
                        <a:pt x="1717" y="1229"/>
                      </a:lnTo>
                      <a:lnTo>
                        <a:pt x="1730" y="1175"/>
                      </a:lnTo>
                      <a:lnTo>
                        <a:pt x="1736" y="1156"/>
                      </a:lnTo>
                      <a:lnTo>
                        <a:pt x="1747" y="1141"/>
                      </a:lnTo>
                      <a:lnTo>
                        <a:pt x="1761" y="1128"/>
                      </a:lnTo>
                      <a:lnTo>
                        <a:pt x="1779" y="1121"/>
                      </a:lnTo>
                      <a:lnTo>
                        <a:pt x="1798" y="1119"/>
                      </a:lnTo>
                      <a:lnTo>
                        <a:pt x="1925" y="1119"/>
                      </a:lnTo>
                      <a:lnTo>
                        <a:pt x="1929" y="1118"/>
                      </a:lnTo>
                      <a:lnTo>
                        <a:pt x="1932" y="1117"/>
                      </a:lnTo>
                      <a:lnTo>
                        <a:pt x="1934" y="1114"/>
                      </a:lnTo>
                      <a:lnTo>
                        <a:pt x="1936" y="1110"/>
                      </a:lnTo>
                      <a:lnTo>
                        <a:pt x="1936" y="1107"/>
                      </a:lnTo>
                      <a:lnTo>
                        <a:pt x="1936" y="969"/>
                      </a:lnTo>
                      <a:lnTo>
                        <a:pt x="1936" y="965"/>
                      </a:lnTo>
                      <a:lnTo>
                        <a:pt x="1934" y="962"/>
                      </a:lnTo>
                      <a:lnTo>
                        <a:pt x="1932" y="959"/>
                      </a:lnTo>
                      <a:lnTo>
                        <a:pt x="1929" y="958"/>
                      </a:lnTo>
                      <a:lnTo>
                        <a:pt x="1925" y="957"/>
                      </a:lnTo>
                      <a:lnTo>
                        <a:pt x="1798" y="957"/>
                      </a:lnTo>
                      <a:lnTo>
                        <a:pt x="1779" y="954"/>
                      </a:lnTo>
                      <a:lnTo>
                        <a:pt x="1761" y="946"/>
                      </a:lnTo>
                      <a:lnTo>
                        <a:pt x="1747" y="934"/>
                      </a:lnTo>
                      <a:lnTo>
                        <a:pt x="1736" y="919"/>
                      </a:lnTo>
                      <a:lnTo>
                        <a:pt x="1730" y="900"/>
                      </a:lnTo>
                      <a:lnTo>
                        <a:pt x="1716" y="847"/>
                      </a:lnTo>
                      <a:lnTo>
                        <a:pt x="1699" y="794"/>
                      </a:lnTo>
                      <a:lnTo>
                        <a:pt x="1678" y="744"/>
                      </a:lnTo>
                      <a:lnTo>
                        <a:pt x="1654" y="694"/>
                      </a:lnTo>
                      <a:lnTo>
                        <a:pt x="1624" y="648"/>
                      </a:lnTo>
                      <a:lnTo>
                        <a:pt x="1616" y="630"/>
                      </a:lnTo>
                      <a:lnTo>
                        <a:pt x="1613" y="611"/>
                      </a:lnTo>
                      <a:lnTo>
                        <a:pt x="1615" y="592"/>
                      </a:lnTo>
                      <a:lnTo>
                        <a:pt x="1621" y="574"/>
                      </a:lnTo>
                      <a:lnTo>
                        <a:pt x="1633" y="559"/>
                      </a:lnTo>
                      <a:lnTo>
                        <a:pt x="1724" y="468"/>
                      </a:lnTo>
                      <a:lnTo>
                        <a:pt x="1728" y="463"/>
                      </a:lnTo>
                      <a:lnTo>
                        <a:pt x="1728" y="457"/>
                      </a:lnTo>
                      <a:lnTo>
                        <a:pt x="1724" y="451"/>
                      </a:lnTo>
                      <a:lnTo>
                        <a:pt x="1626" y="354"/>
                      </a:lnTo>
                      <a:lnTo>
                        <a:pt x="1623" y="351"/>
                      </a:lnTo>
                      <a:lnTo>
                        <a:pt x="1621" y="350"/>
                      </a:lnTo>
                      <a:lnTo>
                        <a:pt x="1618" y="350"/>
                      </a:lnTo>
                      <a:lnTo>
                        <a:pt x="1616" y="350"/>
                      </a:lnTo>
                      <a:lnTo>
                        <a:pt x="1613" y="351"/>
                      </a:lnTo>
                      <a:lnTo>
                        <a:pt x="1609" y="354"/>
                      </a:lnTo>
                      <a:lnTo>
                        <a:pt x="1520" y="444"/>
                      </a:lnTo>
                      <a:lnTo>
                        <a:pt x="1504" y="456"/>
                      </a:lnTo>
                      <a:lnTo>
                        <a:pt x="1486" y="462"/>
                      </a:lnTo>
                      <a:lnTo>
                        <a:pt x="1467" y="464"/>
                      </a:lnTo>
                      <a:lnTo>
                        <a:pt x="1449" y="461"/>
                      </a:lnTo>
                      <a:lnTo>
                        <a:pt x="1431" y="452"/>
                      </a:lnTo>
                      <a:lnTo>
                        <a:pt x="1384" y="423"/>
                      </a:lnTo>
                      <a:lnTo>
                        <a:pt x="1335" y="399"/>
                      </a:lnTo>
                      <a:lnTo>
                        <a:pt x="1284" y="378"/>
                      </a:lnTo>
                      <a:lnTo>
                        <a:pt x="1232" y="361"/>
                      </a:lnTo>
                      <a:lnTo>
                        <a:pt x="1178" y="348"/>
                      </a:lnTo>
                      <a:lnTo>
                        <a:pt x="1159" y="341"/>
                      </a:lnTo>
                      <a:lnTo>
                        <a:pt x="1143" y="330"/>
                      </a:lnTo>
                      <a:lnTo>
                        <a:pt x="1131" y="315"/>
                      </a:lnTo>
                      <a:lnTo>
                        <a:pt x="1124" y="298"/>
                      </a:lnTo>
                      <a:lnTo>
                        <a:pt x="1121" y="278"/>
                      </a:lnTo>
                      <a:lnTo>
                        <a:pt x="1121" y="152"/>
                      </a:lnTo>
                      <a:lnTo>
                        <a:pt x="1121" y="149"/>
                      </a:lnTo>
                      <a:lnTo>
                        <a:pt x="1119" y="145"/>
                      </a:lnTo>
                      <a:lnTo>
                        <a:pt x="1117" y="142"/>
                      </a:lnTo>
                      <a:lnTo>
                        <a:pt x="1112" y="140"/>
                      </a:lnTo>
                      <a:lnTo>
                        <a:pt x="1109" y="140"/>
                      </a:lnTo>
                      <a:lnTo>
                        <a:pt x="971" y="140"/>
                      </a:lnTo>
                      <a:close/>
                      <a:moveTo>
                        <a:pt x="970" y="0"/>
                      </a:moveTo>
                      <a:lnTo>
                        <a:pt x="1108" y="0"/>
                      </a:lnTo>
                      <a:lnTo>
                        <a:pt x="1139" y="3"/>
                      </a:lnTo>
                      <a:lnTo>
                        <a:pt x="1167" y="12"/>
                      </a:lnTo>
                      <a:lnTo>
                        <a:pt x="1193" y="25"/>
                      </a:lnTo>
                      <a:lnTo>
                        <a:pt x="1216" y="44"/>
                      </a:lnTo>
                      <a:lnTo>
                        <a:pt x="1234" y="66"/>
                      </a:lnTo>
                      <a:lnTo>
                        <a:pt x="1248" y="93"/>
                      </a:lnTo>
                      <a:lnTo>
                        <a:pt x="1257" y="121"/>
                      </a:lnTo>
                      <a:lnTo>
                        <a:pt x="1260" y="152"/>
                      </a:lnTo>
                      <a:lnTo>
                        <a:pt x="1260" y="223"/>
                      </a:lnTo>
                      <a:lnTo>
                        <a:pt x="1329" y="245"/>
                      </a:lnTo>
                      <a:lnTo>
                        <a:pt x="1394" y="272"/>
                      </a:lnTo>
                      <a:lnTo>
                        <a:pt x="1457" y="305"/>
                      </a:lnTo>
                      <a:lnTo>
                        <a:pt x="1508" y="255"/>
                      </a:lnTo>
                      <a:lnTo>
                        <a:pt x="1527" y="239"/>
                      </a:lnTo>
                      <a:lnTo>
                        <a:pt x="1547" y="227"/>
                      </a:lnTo>
                      <a:lnTo>
                        <a:pt x="1569" y="217"/>
                      </a:lnTo>
                      <a:lnTo>
                        <a:pt x="1592" y="212"/>
                      </a:lnTo>
                      <a:lnTo>
                        <a:pt x="1616" y="210"/>
                      </a:lnTo>
                      <a:lnTo>
                        <a:pt x="1640" y="212"/>
                      </a:lnTo>
                      <a:lnTo>
                        <a:pt x="1663" y="217"/>
                      </a:lnTo>
                      <a:lnTo>
                        <a:pt x="1684" y="227"/>
                      </a:lnTo>
                      <a:lnTo>
                        <a:pt x="1705" y="239"/>
                      </a:lnTo>
                      <a:lnTo>
                        <a:pt x="1723" y="255"/>
                      </a:lnTo>
                      <a:lnTo>
                        <a:pt x="1821" y="352"/>
                      </a:lnTo>
                      <a:lnTo>
                        <a:pt x="1839" y="373"/>
                      </a:lnTo>
                      <a:lnTo>
                        <a:pt x="1852" y="397"/>
                      </a:lnTo>
                      <a:lnTo>
                        <a:pt x="1862" y="422"/>
                      </a:lnTo>
                      <a:lnTo>
                        <a:pt x="1866" y="447"/>
                      </a:lnTo>
                      <a:lnTo>
                        <a:pt x="1866" y="474"/>
                      </a:lnTo>
                      <a:lnTo>
                        <a:pt x="1862" y="499"/>
                      </a:lnTo>
                      <a:lnTo>
                        <a:pt x="1852" y="523"/>
                      </a:lnTo>
                      <a:lnTo>
                        <a:pt x="1839" y="546"/>
                      </a:lnTo>
                      <a:lnTo>
                        <a:pt x="1821" y="567"/>
                      </a:lnTo>
                      <a:lnTo>
                        <a:pt x="1771" y="618"/>
                      </a:lnTo>
                      <a:lnTo>
                        <a:pt x="1796" y="665"/>
                      </a:lnTo>
                      <a:lnTo>
                        <a:pt x="1819" y="714"/>
                      </a:lnTo>
                      <a:lnTo>
                        <a:pt x="1837" y="765"/>
                      </a:lnTo>
                      <a:lnTo>
                        <a:pt x="1853" y="816"/>
                      </a:lnTo>
                      <a:lnTo>
                        <a:pt x="1925" y="816"/>
                      </a:lnTo>
                      <a:lnTo>
                        <a:pt x="1955" y="818"/>
                      </a:lnTo>
                      <a:lnTo>
                        <a:pt x="1984" y="828"/>
                      </a:lnTo>
                      <a:lnTo>
                        <a:pt x="2010" y="842"/>
                      </a:lnTo>
                      <a:lnTo>
                        <a:pt x="2032" y="861"/>
                      </a:lnTo>
                      <a:lnTo>
                        <a:pt x="2051" y="883"/>
                      </a:lnTo>
                      <a:lnTo>
                        <a:pt x="2065" y="909"/>
                      </a:lnTo>
                      <a:lnTo>
                        <a:pt x="2075" y="938"/>
                      </a:lnTo>
                      <a:lnTo>
                        <a:pt x="2077" y="968"/>
                      </a:lnTo>
                      <a:lnTo>
                        <a:pt x="2077" y="1106"/>
                      </a:lnTo>
                      <a:lnTo>
                        <a:pt x="2075" y="1137"/>
                      </a:lnTo>
                      <a:lnTo>
                        <a:pt x="2065" y="1165"/>
                      </a:lnTo>
                      <a:lnTo>
                        <a:pt x="2051" y="1192"/>
                      </a:lnTo>
                      <a:lnTo>
                        <a:pt x="2032" y="1214"/>
                      </a:lnTo>
                      <a:lnTo>
                        <a:pt x="2010" y="1233"/>
                      </a:lnTo>
                      <a:lnTo>
                        <a:pt x="1984" y="1247"/>
                      </a:lnTo>
                      <a:lnTo>
                        <a:pt x="1955" y="1255"/>
                      </a:lnTo>
                      <a:lnTo>
                        <a:pt x="1925" y="1258"/>
                      </a:lnTo>
                      <a:lnTo>
                        <a:pt x="1925" y="1259"/>
                      </a:lnTo>
                      <a:lnTo>
                        <a:pt x="1853" y="1259"/>
                      </a:lnTo>
                      <a:lnTo>
                        <a:pt x="1831" y="1328"/>
                      </a:lnTo>
                      <a:lnTo>
                        <a:pt x="1803" y="1393"/>
                      </a:lnTo>
                      <a:lnTo>
                        <a:pt x="1771" y="1456"/>
                      </a:lnTo>
                      <a:lnTo>
                        <a:pt x="1821" y="1507"/>
                      </a:lnTo>
                      <a:lnTo>
                        <a:pt x="1839" y="1528"/>
                      </a:lnTo>
                      <a:lnTo>
                        <a:pt x="1852" y="1551"/>
                      </a:lnTo>
                      <a:lnTo>
                        <a:pt x="1862" y="1577"/>
                      </a:lnTo>
                      <a:lnTo>
                        <a:pt x="1866" y="1602"/>
                      </a:lnTo>
                      <a:lnTo>
                        <a:pt x="1866" y="1628"/>
                      </a:lnTo>
                      <a:lnTo>
                        <a:pt x="1862" y="1654"/>
                      </a:lnTo>
                      <a:lnTo>
                        <a:pt x="1852" y="1678"/>
                      </a:lnTo>
                      <a:lnTo>
                        <a:pt x="1839" y="1701"/>
                      </a:lnTo>
                      <a:lnTo>
                        <a:pt x="1821" y="1722"/>
                      </a:lnTo>
                      <a:lnTo>
                        <a:pt x="1723" y="1820"/>
                      </a:lnTo>
                      <a:lnTo>
                        <a:pt x="1705" y="1836"/>
                      </a:lnTo>
                      <a:lnTo>
                        <a:pt x="1684" y="1849"/>
                      </a:lnTo>
                      <a:lnTo>
                        <a:pt x="1663" y="1857"/>
                      </a:lnTo>
                      <a:lnTo>
                        <a:pt x="1640" y="1863"/>
                      </a:lnTo>
                      <a:lnTo>
                        <a:pt x="1616" y="1864"/>
                      </a:lnTo>
                      <a:lnTo>
                        <a:pt x="1592" y="1863"/>
                      </a:lnTo>
                      <a:lnTo>
                        <a:pt x="1569" y="1857"/>
                      </a:lnTo>
                      <a:lnTo>
                        <a:pt x="1547" y="1849"/>
                      </a:lnTo>
                      <a:lnTo>
                        <a:pt x="1527" y="1836"/>
                      </a:lnTo>
                      <a:lnTo>
                        <a:pt x="1508" y="1820"/>
                      </a:lnTo>
                      <a:lnTo>
                        <a:pt x="1457" y="1770"/>
                      </a:lnTo>
                      <a:lnTo>
                        <a:pt x="1410" y="1796"/>
                      </a:lnTo>
                      <a:lnTo>
                        <a:pt x="1361" y="1818"/>
                      </a:lnTo>
                      <a:lnTo>
                        <a:pt x="1312" y="1837"/>
                      </a:lnTo>
                      <a:lnTo>
                        <a:pt x="1260" y="1852"/>
                      </a:lnTo>
                      <a:lnTo>
                        <a:pt x="1260" y="1924"/>
                      </a:lnTo>
                      <a:lnTo>
                        <a:pt x="1257" y="1954"/>
                      </a:lnTo>
                      <a:lnTo>
                        <a:pt x="1248" y="1983"/>
                      </a:lnTo>
                      <a:lnTo>
                        <a:pt x="1234" y="2009"/>
                      </a:lnTo>
                      <a:lnTo>
                        <a:pt x="1216" y="2031"/>
                      </a:lnTo>
                      <a:lnTo>
                        <a:pt x="1193" y="2050"/>
                      </a:lnTo>
                      <a:lnTo>
                        <a:pt x="1167" y="2064"/>
                      </a:lnTo>
                      <a:lnTo>
                        <a:pt x="1139" y="2073"/>
                      </a:lnTo>
                      <a:lnTo>
                        <a:pt x="1108" y="2076"/>
                      </a:lnTo>
                      <a:lnTo>
                        <a:pt x="970" y="2076"/>
                      </a:lnTo>
                      <a:lnTo>
                        <a:pt x="938" y="2073"/>
                      </a:lnTo>
                      <a:lnTo>
                        <a:pt x="910" y="2064"/>
                      </a:lnTo>
                      <a:lnTo>
                        <a:pt x="884" y="2050"/>
                      </a:lnTo>
                      <a:lnTo>
                        <a:pt x="861" y="2031"/>
                      </a:lnTo>
                      <a:lnTo>
                        <a:pt x="843" y="2009"/>
                      </a:lnTo>
                      <a:lnTo>
                        <a:pt x="829" y="1983"/>
                      </a:lnTo>
                      <a:lnTo>
                        <a:pt x="820" y="1954"/>
                      </a:lnTo>
                      <a:lnTo>
                        <a:pt x="817" y="1924"/>
                      </a:lnTo>
                      <a:lnTo>
                        <a:pt x="817" y="1852"/>
                      </a:lnTo>
                      <a:lnTo>
                        <a:pt x="748" y="1831"/>
                      </a:lnTo>
                      <a:lnTo>
                        <a:pt x="683" y="1802"/>
                      </a:lnTo>
                      <a:lnTo>
                        <a:pt x="620" y="1770"/>
                      </a:lnTo>
                      <a:lnTo>
                        <a:pt x="569" y="1820"/>
                      </a:lnTo>
                      <a:lnTo>
                        <a:pt x="550" y="1836"/>
                      </a:lnTo>
                      <a:lnTo>
                        <a:pt x="530" y="1849"/>
                      </a:lnTo>
                      <a:lnTo>
                        <a:pt x="508" y="1857"/>
                      </a:lnTo>
                      <a:lnTo>
                        <a:pt x="486" y="1863"/>
                      </a:lnTo>
                      <a:lnTo>
                        <a:pt x="461" y="1864"/>
                      </a:lnTo>
                      <a:lnTo>
                        <a:pt x="437" y="1863"/>
                      </a:lnTo>
                      <a:lnTo>
                        <a:pt x="414" y="1857"/>
                      </a:lnTo>
                      <a:lnTo>
                        <a:pt x="393" y="1849"/>
                      </a:lnTo>
                      <a:lnTo>
                        <a:pt x="372" y="1836"/>
                      </a:lnTo>
                      <a:lnTo>
                        <a:pt x="354" y="1820"/>
                      </a:lnTo>
                      <a:lnTo>
                        <a:pt x="256" y="1722"/>
                      </a:lnTo>
                      <a:lnTo>
                        <a:pt x="238" y="1701"/>
                      </a:lnTo>
                      <a:lnTo>
                        <a:pt x="225" y="1678"/>
                      </a:lnTo>
                      <a:lnTo>
                        <a:pt x="216" y="1654"/>
                      </a:lnTo>
                      <a:lnTo>
                        <a:pt x="211" y="1628"/>
                      </a:lnTo>
                      <a:lnTo>
                        <a:pt x="211" y="1602"/>
                      </a:lnTo>
                      <a:lnTo>
                        <a:pt x="216" y="1577"/>
                      </a:lnTo>
                      <a:lnTo>
                        <a:pt x="225" y="1551"/>
                      </a:lnTo>
                      <a:lnTo>
                        <a:pt x="238" y="1528"/>
                      </a:lnTo>
                      <a:lnTo>
                        <a:pt x="256" y="1507"/>
                      </a:lnTo>
                      <a:lnTo>
                        <a:pt x="306" y="1456"/>
                      </a:lnTo>
                      <a:lnTo>
                        <a:pt x="281" y="1410"/>
                      </a:lnTo>
                      <a:lnTo>
                        <a:pt x="259" y="1360"/>
                      </a:lnTo>
                      <a:lnTo>
                        <a:pt x="240" y="1311"/>
                      </a:lnTo>
                      <a:lnTo>
                        <a:pt x="224" y="1259"/>
                      </a:lnTo>
                      <a:lnTo>
                        <a:pt x="152" y="1259"/>
                      </a:lnTo>
                      <a:lnTo>
                        <a:pt x="122" y="1256"/>
                      </a:lnTo>
                      <a:lnTo>
                        <a:pt x="93" y="1248"/>
                      </a:lnTo>
                      <a:lnTo>
                        <a:pt x="67" y="1233"/>
                      </a:lnTo>
                      <a:lnTo>
                        <a:pt x="45" y="1215"/>
                      </a:lnTo>
                      <a:lnTo>
                        <a:pt x="26" y="1192"/>
                      </a:lnTo>
                      <a:lnTo>
                        <a:pt x="12" y="1166"/>
                      </a:lnTo>
                      <a:lnTo>
                        <a:pt x="3" y="1138"/>
                      </a:lnTo>
                      <a:lnTo>
                        <a:pt x="0" y="1107"/>
                      </a:lnTo>
                      <a:lnTo>
                        <a:pt x="0" y="969"/>
                      </a:lnTo>
                      <a:lnTo>
                        <a:pt x="3" y="938"/>
                      </a:lnTo>
                      <a:lnTo>
                        <a:pt x="12" y="909"/>
                      </a:lnTo>
                      <a:lnTo>
                        <a:pt x="26" y="884"/>
                      </a:lnTo>
                      <a:lnTo>
                        <a:pt x="45" y="861"/>
                      </a:lnTo>
                      <a:lnTo>
                        <a:pt x="67" y="843"/>
                      </a:lnTo>
                      <a:lnTo>
                        <a:pt x="93" y="829"/>
                      </a:lnTo>
                      <a:lnTo>
                        <a:pt x="122" y="819"/>
                      </a:lnTo>
                      <a:lnTo>
                        <a:pt x="152" y="816"/>
                      </a:lnTo>
                      <a:lnTo>
                        <a:pt x="224" y="816"/>
                      </a:lnTo>
                      <a:lnTo>
                        <a:pt x="246" y="748"/>
                      </a:lnTo>
                      <a:lnTo>
                        <a:pt x="274" y="682"/>
                      </a:lnTo>
                      <a:lnTo>
                        <a:pt x="306" y="619"/>
                      </a:lnTo>
                      <a:lnTo>
                        <a:pt x="256" y="568"/>
                      </a:lnTo>
                      <a:lnTo>
                        <a:pt x="238" y="547"/>
                      </a:lnTo>
                      <a:lnTo>
                        <a:pt x="225" y="524"/>
                      </a:lnTo>
                      <a:lnTo>
                        <a:pt x="216" y="500"/>
                      </a:lnTo>
                      <a:lnTo>
                        <a:pt x="211" y="474"/>
                      </a:lnTo>
                      <a:lnTo>
                        <a:pt x="211" y="448"/>
                      </a:lnTo>
                      <a:lnTo>
                        <a:pt x="216" y="422"/>
                      </a:lnTo>
                      <a:lnTo>
                        <a:pt x="225" y="398"/>
                      </a:lnTo>
                      <a:lnTo>
                        <a:pt x="238" y="374"/>
                      </a:lnTo>
                      <a:lnTo>
                        <a:pt x="256" y="353"/>
                      </a:lnTo>
                      <a:lnTo>
                        <a:pt x="354" y="255"/>
                      </a:lnTo>
                      <a:lnTo>
                        <a:pt x="372" y="239"/>
                      </a:lnTo>
                      <a:lnTo>
                        <a:pt x="393" y="227"/>
                      </a:lnTo>
                      <a:lnTo>
                        <a:pt x="414" y="218"/>
                      </a:lnTo>
                      <a:lnTo>
                        <a:pt x="437" y="213"/>
                      </a:lnTo>
                      <a:lnTo>
                        <a:pt x="461" y="211"/>
                      </a:lnTo>
                      <a:lnTo>
                        <a:pt x="486" y="213"/>
                      </a:lnTo>
                      <a:lnTo>
                        <a:pt x="508" y="218"/>
                      </a:lnTo>
                      <a:lnTo>
                        <a:pt x="530" y="227"/>
                      </a:lnTo>
                      <a:lnTo>
                        <a:pt x="550" y="239"/>
                      </a:lnTo>
                      <a:lnTo>
                        <a:pt x="569" y="255"/>
                      </a:lnTo>
                      <a:lnTo>
                        <a:pt x="620" y="306"/>
                      </a:lnTo>
                      <a:lnTo>
                        <a:pt x="667" y="281"/>
                      </a:lnTo>
                      <a:lnTo>
                        <a:pt x="716" y="258"/>
                      </a:lnTo>
                      <a:lnTo>
                        <a:pt x="765" y="239"/>
                      </a:lnTo>
                      <a:lnTo>
                        <a:pt x="817" y="224"/>
                      </a:lnTo>
                      <a:lnTo>
                        <a:pt x="817" y="152"/>
                      </a:lnTo>
                      <a:lnTo>
                        <a:pt x="820" y="121"/>
                      </a:lnTo>
                      <a:lnTo>
                        <a:pt x="829" y="93"/>
                      </a:lnTo>
                      <a:lnTo>
                        <a:pt x="843" y="66"/>
                      </a:lnTo>
                      <a:lnTo>
                        <a:pt x="861" y="44"/>
                      </a:lnTo>
                      <a:lnTo>
                        <a:pt x="884" y="25"/>
                      </a:lnTo>
                      <a:lnTo>
                        <a:pt x="910" y="12"/>
                      </a:lnTo>
                      <a:lnTo>
                        <a:pt x="938" y="3"/>
                      </a:lnTo>
                      <a:lnTo>
                        <a:pt x="970" y="0"/>
                      </a:lnTo>
                      <a:close/>
                    </a:path>
                  </a:pathLst>
                </a:custGeom>
                <a:grpFill/>
                <a:ln w="0">
                  <a:noFill/>
                  <a:prstDash val="solid"/>
                  <a:round/>
                </a:ln>
              </p:spPr>
              <p:txBody>
                <a:bodyPr vert="horz" wrap="square" lIns="121920" tIns="60960" rIns="121920" bIns="60960" numCol="1" anchor="t" anchorCtr="0" compatLnSpc="1"/>
                <a:lstStyle/>
                <a:p>
                  <a:endParaRPr lang="en-US" sz="2000">
                    <a:latin typeface="微软雅黑" panose="020B0503020204020204" charset="-122"/>
                    <a:ea typeface="微软雅黑" panose="020B0503020204020204" charset="-122"/>
                    <a:sym typeface="微软雅黑" panose="020B0503020204020204" charset="-122"/>
                  </a:endParaRPr>
                </a:p>
              </p:txBody>
            </p:sp>
            <p:sp>
              <p:nvSpPr>
                <p:cNvPr id="87" name="Freeform 71"/>
                <p:cNvSpPr>
                  <a:spLocks noEditPoints="1"/>
                </p:cNvSpPr>
                <p:nvPr/>
              </p:nvSpPr>
              <p:spPr bwMode="auto">
                <a:xfrm>
                  <a:off x="3729038" y="2011363"/>
                  <a:ext cx="139700" cy="139700"/>
                </a:xfrm>
                <a:custGeom>
                  <a:avLst/>
                  <a:gdLst>
                    <a:gd name="T0" fmla="*/ 398 w 886"/>
                    <a:gd name="T1" fmla="*/ 143 h 884"/>
                    <a:gd name="T2" fmla="*/ 316 w 886"/>
                    <a:gd name="T3" fmla="*/ 169 h 884"/>
                    <a:gd name="T4" fmla="*/ 245 w 886"/>
                    <a:gd name="T5" fmla="*/ 214 h 884"/>
                    <a:gd name="T6" fmla="*/ 189 w 886"/>
                    <a:gd name="T7" fmla="*/ 277 h 884"/>
                    <a:gd name="T8" fmla="*/ 153 w 886"/>
                    <a:gd name="T9" fmla="*/ 355 h 884"/>
                    <a:gd name="T10" fmla="*/ 141 w 886"/>
                    <a:gd name="T11" fmla="*/ 442 h 884"/>
                    <a:gd name="T12" fmla="*/ 153 w 886"/>
                    <a:gd name="T13" fmla="*/ 529 h 884"/>
                    <a:gd name="T14" fmla="*/ 189 w 886"/>
                    <a:gd name="T15" fmla="*/ 606 h 884"/>
                    <a:gd name="T16" fmla="*/ 245 w 886"/>
                    <a:gd name="T17" fmla="*/ 669 h 884"/>
                    <a:gd name="T18" fmla="*/ 316 w 886"/>
                    <a:gd name="T19" fmla="*/ 716 h 884"/>
                    <a:gd name="T20" fmla="*/ 398 w 886"/>
                    <a:gd name="T21" fmla="*/ 740 h 884"/>
                    <a:gd name="T22" fmla="*/ 488 w 886"/>
                    <a:gd name="T23" fmla="*/ 740 h 884"/>
                    <a:gd name="T24" fmla="*/ 570 w 886"/>
                    <a:gd name="T25" fmla="*/ 716 h 884"/>
                    <a:gd name="T26" fmla="*/ 641 w 886"/>
                    <a:gd name="T27" fmla="*/ 669 h 884"/>
                    <a:gd name="T28" fmla="*/ 696 w 886"/>
                    <a:gd name="T29" fmla="*/ 606 h 884"/>
                    <a:gd name="T30" fmla="*/ 732 w 886"/>
                    <a:gd name="T31" fmla="*/ 529 h 884"/>
                    <a:gd name="T32" fmla="*/ 745 w 886"/>
                    <a:gd name="T33" fmla="*/ 442 h 884"/>
                    <a:gd name="T34" fmla="*/ 732 w 886"/>
                    <a:gd name="T35" fmla="*/ 355 h 884"/>
                    <a:gd name="T36" fmla="*/ 696 w 886"/>
                    <a:gd name="T37" fmla="*/ 277 h 884"/>
                    <a:gd name="T38" fmla="*/ 641 w 886"/>
                    <a:gd name="T39" fmla="*/ 214 h 884"/>
                    <a:gd name="T40" fmla="*/ 570 w 886"/>
                    <a:gd name="T41" fmla="*/ 169 h 884"/>
                    <a:gd name="T42" fmla="*/ 488 w 886"/>
                    <a:gd name="T43" fmla="*/ 143 h 884"/>
                    <a:gd name="T44" fmla="*/ 443 w 886"/>
                    <a:gd name="T45" fmla="*/ 0 h 884"/>
                    <a:gd name="T46" fmla="*/ 544 w 886"/>
                    <a:gd name="T47" fmla="*/ 11 h 884"/>
                    <a:gd name="T48" fmla="*/ 638 w 886"/>
                    <a:gd name="T49" fmla="*/ 45 h 884"/>
                    <a:gd name="T50" fmla="*/ 719 w 886"/>
                    <a:gd name="T51" fmla="*/ 97 h 884"/>
                    <a:gd name="T52" fmla="*/ 788 w 886"/>
                    <a:gd name="T53" fmla="*/ 165 h 884"/>
                    <a:gd name="T54" fmla="*/ 840 w 886"/>
                    <a:gd name="T55" fmla="*/ 248 h 884"/>
                    <a:gd name="T56" fmla="*/ 873 w 886"/>
                    <a:gd name="T57" fmla="*/ 340 h 884"/>
                    <a:gd name="T58" fmla="*/ 886 w 886"/>
                    <a:gd name="T59" fmla="*/ 442 h 884"/>
                    <a:gd name="T60" fmla="*/ 873 w 886"/>
                    <a:gd name="T61" fmla="*/ 543 h 884"/>
                    <a:gd name="T62" fmla="*/ 840 w 886"/>
                    <a:gd name="T63" fmla="*/ 636 h 884"/>
                    <a:gd name="T64" fmla="*/ 788 w 886"/>
                    <a:gd name="T65" fmla="*/ 718 h 884"/>
                    <a:gd name="T66" fmla="*/ 719 w 886"/>
                    <a:gd name="T67" fmla="*/ 787 h 884"/>
                    <a:gd name="T68" fmla="*/ 638 w 886"/>
                    <a:gd name="T69" fmla="*/ 839 h 884"/>
                    <a:gd name="T70" fmla="*/ 544 w 886"/>
                    <a:gd name="T71" fmla="*/ 872 h 884"/>
                    <a:gd name="T72" fmla="*/ 443 w 886"/>
                    <a:gd name="T73" fmla="*/ 884 h 884"/>
                    <a:gd name="T74" fmla="*/ 341 w 886"/>
                    <a:gd name="T75" fmla="*/ 872 h 884"/>
                    <a:gd name="T76" fmla="*/ 248 w 886"/>
                    <a:gd name="T77" fmla="*/ 839 h 884"/>
                    <a:gd name="T78" fmla="*/ 166 w 886"/>
                    <a:gd name="T79" fmla="*/ 787 h 884"/>
                    <a:gd name="T80" fmla="*/ 97 w 886"/>
                    <a:gd name="T81" fmla="*/ 718 h 884"/>
                    <a:gd name="T82" fmla="*/ 46 w 886"/>
                    <a:gd name="T83" fmla="*/ 636 h 884"/>
                    <a:gd name="T84" fmla="*/ 12 w 886"/>
                    <a:gd name="T85" fmla="*/ 543 h 884"/>
                    <a:gd name="T86" fmla="*/ 0 w 886"/>
                    <a:gd name="T87" fmla="*/ 442 h 884"/>
                    <a:gd name="T88" fmla="*/ 12 w 886"/>
                    <a:gd name="T89" fmla="*/ 340 h 884"/>
                    <a:gd name="T90" fmla="*/ 46 w 886"/>
                    <a:gd name="T91" fmla="*/ 248 h 884"/>
                    <a:gd name="T92" fmla="*/ 97 w 886"/>
                    <a:gd name="T93" fmla="*/ 165 h 884"/>
                    <a:gd name="T94" fmla="*/ 166 w 886"/>
                    <a:gd name="T95" fmla="*/ 97 h 884"/>
                    <a:gd name="T96" fmla="*/ 248 w 886"/>
                    <a:gd name="T97" fmla="*/ 45 h 884"/>
                    <a:gd name="T98" fmla="*/ 341 w 886"/>
                    <a:gd name="T99" fmla="*/ 11 h 884"/>
                    <a:gd name="T100" fmla="*/ 443 w 886"/>
                    <a:gd name="T101"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6" h="884">
                      <a:moveTo>
                        <a:pt x="443" y="140"/>
                      </a:moveTo>
                      <a:lnTo>
                        <a:pt x="398" y="143"/>
                      </a:lnTo>
                      <a:lnTo>
                        <a:pt x="356" y="153"/>
                      </a:lnTo>
                      <a:lnTo>
                        <a:pt x="316" y="169"/>
                      </a:lnTo>
                      <a:lnTo>
                        <a:pt x="279" y="189"/>
                      </a:lnTo>
                      <a:lnTo>
                        <a:pt x="245" y="214"/>
                      </a:lnTo>
                      <a:lnTo>
                        <a:pt x="215" y="243"/>
                      </a:lnTo>
                      <a:lnTo>
                        <a:pt x="189" y="277"/>
                      </a:lnTo>
                      <a:lnTo>
                        <a:pt x="169" y="315"/>
                      </a:lnTo>
                      <a:lnTo>
                        <a:pt x="153" y="355"/>
                      </a:lnTo>
                      <a:lnTo>
                        <a:pt x="144" y="397"/>
                      </a:lnTo>
                      <a:lnTo>
                        <a:pt x="141" y="442"/>
                      </a:lnTo>
                      <a:lnTo>
                        <a:pt x="144" y="486"/>
                      </a:lnTo>
                      <a:lnTo>
                        <a:pt x="153" y="529"/>
                      </a:lnTo>
                      <a:lnTo>
                        <a:pt x="169" y="569"/>
                      </a:lnTo>
                      <a:lnTo>
                        <a:pt x="189" y="606"/>
                      </a:lnTo>
                      <a:lnTo>
                        <a:pt x="215" y="640"/>
                      </a:lnTo>
                      <a:lnTo>
                        <a:pt x="245" y="669"/>
                      </a:lnTo>
                      <a:lnTo>
                        <a:pt x="279" y="695"/>
                      </a:lnTo>
                      <a:lnTo>
                        <a:pt x="316" y="716"/>
                      </a:lnTo>
                      <a:lnTo>
                        <a:pt x="356" y="731"/>
                      </a:lnTo>
                      <a:lnTo>
                        <a:pt x="398" y="740"/>
                      </a:lnTo>
                      <a:lnTo>
                        <a:pt x="443" y="743"/>
                      </a:lnTo>
                      <a:lnTo>
                        <a:pt x="488" y="740"/>
                      </a:lnTo>
                      <a:lnTo>
                        <a:pt x="530" y="731"/>
                      </a:lnTo>
                      <a:lnTo>
                        <a:pt x="570" y="716"/>
                      </a:lnTo>
                      <a:lnTo>
                        <a:pt x="607" y="695"/>
                      </a:lnTo>
                      <a:lnTo>
                        <a:pt x="641" y="669"/>
                      </a:lnTo>
                      <a:lnTo>
                        <a:pt x="670" y="640"/>
                      </a:lnTo>
                      <a:lnTo>
                        <a:pt x="696" y="606"/>
                      </a:lnTo>
                      <a:lnTo>
                        <a:pt x="717" y="569"/>
                      </a:lnTo>
                      <a:lnTo>
                        <a:pt x="732" y="529"/>
                      </a:lnTo>
                      <a:lnTo>
                        <a:pt x="741" y="486"/>
                      </a:lnTo>
                      <a:lnTo>
                        <a:pt x="745" y="442"/>
                      </a:lnTo>
                      <a:lnTo>
                        <a:pt x="741" y="397"/>
                      </a:lnTo>
                      <a:lnTo>
                        <a:pt x="732" y="355"/>
                      </a:lnTo>
                      <a:lnTo>
                        <a:pt x="717" y="315"/>
                      </a:lnTo>
                      <a:lnTo>
                        <a:pt x="696" y="277"/>
                      </a:lnTo>
                      <a:lnTo>
                        <a:pt x="670" y="243"/>
                      </a:lnTo>
                      <a:lnTo>
                        <a:pt x="641" y="214"/>
                      </a:lnTo>
                      <a:lnTo>
                        <a:pt x="607" y="189"/>
                      </a:lnTo>
                      <a:lnTo>
                        <a:pt x="570" y="169"/>
                      </a:lnTo>
                      <a:lnTo>
                        <a:pt x="530" y="153"/>
                      </a:lnTo>
                      <a:lnTo>
                        <a:pt x="488" y="143"/>
                      </a:lnTo>
                      <a:lnTo>
                        <a:pt x="443" y="140"/>
                      </a:lnTo>
                      <a:close/>
                      <a:moveTo>
                        <a:pt x="443" y="0"/>
                      </a:moveTo>
                      <a:lnTo>
                        <a:pt x="494" y="3"/>
                      </a:lnTo>
                      <a:lnTo>
                        <a:pt x="544" y="11"/>
                      </a:lnTo>
                      <a:lnTo>
                        <a:pt x="592" y="25"/>
                      </a:lnTo>
                      <a:lnTo>
                        <a:pt x="638" y="45"/>
                      </a:lnTo>
                      <a:lnTo>
                        <a:pt x="680" y="68"/>
                      </a:lnTo>
                      <a:lnTo>
                        <a:pt x="719" y="97"/>
                      </a:lnTo>
                      <a:lnTo>
                        <a:pt x="756" y="130"/>
                      </a:lnTo>
                      <a:lnTo>
                        <a:pt x="788" y="165"/>
                      </a:lnTo>
                      <a:lnTo>
                        <a:pt x="816" y="205"/>
                      </a:lnTo>
                      <a:lnTo>
                        <a:pt x="840" y="248"/>
                      </a:lnTo>
                      <a:lnTo>
                        <a:pt x="859" y="293"/>
                      </a:lnTo>
                      <a:lnTo>
                        <a:pt x="873" y="340"/>
                      </a:lnTo>
                      <a:lnTo>
                        <a:pt x="883" y="390"/>
                      </a:lnTo>
                      <a:lnTo>
                        <a:pt x="886" y="442"/>
                      </a:lnTo>
                      <a:lnTo>
                        <a:pt x="883" y="493"/>
                      </a:lnTo>
                      <a:lnTo>
                        <a:pt x="873" y="543"/>
                      </a:lnTo>
                      <a:lnTo>
                        <a:pt x="859" y="590"/>
                      </a:lnTo>
                      <a:lnTo>
                        <a:pt x="840" y="636"/>
                      </a:lnTo>
                      <a:lnTo>
                        <a:pt x="816" y="679"/>
                      </a:lnTo>
                      <a:lnTo>
                        <a:pt x="788" y="718"/>
                      </a:lnTo>
                      <a:lnTo>
                        <a:pt x="756" y="754"/>
                      </a:lnTo>
                      <a:lnTo>
                        <a:pt x="719" y="787"/>
                      </a:lnTo>
                      <a:lnTo>
                        <a:pt x="680" y="815"/>
                      </a:lnTo>
                      <a:lnTo>
                        <a:pt x="638" y="839"/>
                      </a:lnTo>
                      <a:lnTo>
                        <a:pt x="592" y="858"/>
                      </a:lnTo>
                      <a:lnTo>
                        <a:pt x="544" y="872"/>
                      </a:lnTo>
                      <a:lnTo>
                        <a:pt x="494" y="880"/>
                      </a:lnTo>
                      <a:lnTo>
                        <a:pt x="443" y="884"/>
                      </a:lnTo>
                      <a:lnTo>
                        <a:pt x="392" y="880"/>
                      </a:lnTo>
                      <a:lnTo>
                        <a:pt x="341" y="872"/>
                      </a:lnTo>
                      <a:lnTo>
                        <a:pt x="294" y="858"/>
                      </a:lnTo>
                      <a:lnTo>
                        <a:pt x="248" y="839"/>
                      </a:lnTo>
                      <a:lnTo>
                        <a:pt x="206" y="815"/>
                      </a:lnTo>
                      <a:lnTo>
                        <a:pt x="166" y="787"/>
                      </a:lnTo>
                      <a:lnTo>
                        <a:pt x="130" y="754"/>
                      </a:lnTo>
                      <a:lnTo>
                        <a:pt x="97" y="718"/>
                      </a:lnTo>
                      <a:lnTo>
                        <a:pt x="70" y="679"/>
                      </a:lnTo>
                      <a:lnTo>
                        <a:pt x="46" y="636"/>
                      </a:lnTo>
                      <a:lnTo>
                        <a:pt x="27" y="590"/>
                      </a:lnTo>
                      <a:lnTo>
                        <a:pt x="12" y="543"/>
                      </a:lnTo>
                      <a:lnTo>
                        <a:pt x="4" y="493"/>
                      </a:lnTo>
                      <a:lnTo>
                        <a:pt x="0" y="442"/>
                      </a:lnTo>
                      <a:lnTo>
                        <a:pt x="4" y="390"/>
                      </a:lnTo>
                      <a:lnTo>
                        <a:pt x="12" y="340"/>
                      </a:lnTo>
                      <a:lnTo>
                        <a:pt x="27" y="293"/>
                      </a:lnTo>
                      <a:lnTo>
                        <a:pt x="46" y="248"/>
                      </a:lnTo>
                      <a:lnTo>
                        <a:pt x="70" y="205"/>
                      </a:lnTo>
                      <a:lnTo>
                        <a:pt x="97" y="165"/>
                      </a:lnTo>
                      <a:lnTo>
                        <a:pt x="130" y="130"/>
                      </a:lnTo>
                      <a:lnTo>
                        <a:pt x="166" y="97"/>
                      </a:lnTo>
                      <a:lnTo>
                        <a:pt x="206" y="68"/>
                      </a:lnTo>
                      <a:lnTo>
                        <a:pt x="248" y="45"/>
                      </a:lnTo>
                      <a:lnTo>
                        <a:pt x="294" y="25"/>
                      </a:lnTo>
                      <a:lnTo>
                        <a:pt x="341" y="11"/>
                      </a:lnTo>
                      <a:lnTo>
                        <a:pt x="392" y="3"/>
                      </a:lnTo>
                      <a:lnTo>
                        <a:pt x="443" y="0"/>
                      </a:lnTo>
                      <a:close/>
                    </a:path>
                  </a:pathLst>
                </a:custGeom>
                <a:grpFill/>
                <a:ln w="0">
                  <a:noFill/>
                  <a:prstDash val="solid"/>
                  <a:round/>
                </a:ln>
              </p:spPr>
              <p:txBody>
                <a:bodyPr vert="horz" wrap="square" lIns="121920" tIns="60960" rIns="121920" bIns="60960" numCol="1" anchor="t" anchorCtr="0" compatLnSpc="1"/>
                <a:lstStyle/>
                <a:p>
                  <a:endParaRPr lang="en-US" sz="2000">
                    <a:latin typeface="微软雅黑" panose="020B0503020204020204" charset="-122"/>
                    <a:ea typeface="微软雅黑" panose="020B0503020204020204" charset="-122"/>
                    <a:sym typeface="微软雅黑" panose="020B0503020204020204" charset="-122"/>
                  </a:endParaRPr>
                </a:p>
              </p:txBody>
            </p:sp>
            <p:sp>
              <p:nvSpPr>
                <p:cNvPr id="88" name="Freeform 72"/>
                <p:cNvSpPr/>
                <p:nvPr/>
              </p:nvSpPr>
              <p:spPr bwMode="auto">
                <a:xfrm>
                  <a:off x="3471863" y="2006601"/>
                  <a:ext cx="403225" cy="460375"/>
                </a:xfrm>
                <a:custGeom>
                  <a:avLst/>
                  <a:gdLst>
                    <a:gd name="T0" fmla="*/ 1098 w 2541"/>
                    <a:gd name="T1" fmla="*/ 8 h 2906"/>
                    <a:gd name="T2" fmla="*/ 1133 w 2541"/>
                    <a:gd name="T3" fmla="*/ 48 h 2906"/>
                    <a:gd name="T4" fmla="*/ 1130 w 2541"/>
                    <a:gd name="T5" fmla="*/ 102 h 2906"/>
                    <a:gd name="T6" fmla="*/ 1090 w 2541"/>
                    <a:gd name="T7" fmla="*/ 136 h 2906"/>
                    <a:gd name="T8" fmla="*/ 917 w 2541"/>
                    <a:gd name="T9" fmla="*/ 214 h 2906"/>
                    <a:gd name="T10" fmla="*/ 736 w 2541"/>
                    <a:gd name="T11" fmla="*/ 341 h 2906"/>
                    <a:gd name="T12" fmla="*/ 590 w 2541"/>
                    <a:gd name="T13" fmla="*/ 501 h 2906"/>
                    <a:gd name="T14" fmla="*/ 479 w 2541"/>
                    <a:gd name="T15" fmla="*/ 688 h 2906"/>
                    <a:gd name="T16" fmla="*/ 409 w 2541"/>
                    <a:gd name="T17" fmla="*/ 895 h 2906"/>
                    <a:gd name="T18" fmla="*/ 386 w 2541"/>
                    <a:gd name="T19" fmla="*/ 1114 h 2906"/>
                    <a:gd name="T20" fmla="*/ 378 w 2541"/>
                    <a:gd name="T21" fmla="*/ 1330 h 2906"/>
                    <a:gd name="T22" fmla="*/ 141 w 2541"/>
                    <a:gd name="T23" fmla="*/ 1791 h 2906"/>
                    <a:gd name="T24" fmla="*/ 145 w 2541"/>
                    <a:gd name="T25" fmla="*/ 1829 h 2906"/>
                    <a:gd name="T26" fmla="*/ 188 w 2541"/>
                    <a:gd name="T27" fmla="*/ 1851 h 2906"/>
                    <a:gd name="T28" fmla="*/ 336 w 2541"/>
                    <a:gd name="T29" fmla="*/ 1855 h 2906"/>
                    <a:gd name="T30" fmla="*/ 377 w 2541"/>
                    <a:gd name="T31" fmla="*/ 1887 h 2906"/>
                    <a:gd name="T32" fmla="*/ 386 w 2541"/>
                    <a:gd name="T33" fmla="*/ 2330 h 2906"/>
                    <a:gd name="T34" fmla="*/ 414 w 2541"/>
                    <a:gd name="T35" fmla="*/ 2418 h 2906"/>
                    <a:gd name="T36" fmla="*/ 482 w 2541"/>
                    <a:gd name="T37" fmla="*/ 2477 h 2906"/>
                    <a:gd name="T38" fmla="*/ 856 w 2541"/>
                    <a:gd name="T39" fmla="*/ 2445 h 2906"/>
                    <a:gd name="T40" fmla="*/ 899 w 2541"/>
                    <a:gd name="T41" fmla="*/ 2452 h 2906"/>
                    <a:gd name="T42" fmla="*/ 933 w 2541"/>
                    <a:gd name="T43" fmla="*/ 2494 h 2906"/>
                    <a:gd name="T44" fmla="*/ 2099 w 2541"/>
                    <a:gd name="T45" fmla="*/ 2764 h 2906"/>
                    <a:gd name="T46" fmla="*/ 2109 w 2541"/>
                    <a:gd name="T47" fmla="*/ 1888 h 2906"/>
                    <a:gd name="T48" fmla="*/ 2224 w 2541"/>
                    <a:gd name="T49" fmla="*/ 1763 h 2906"/>
                    <a:gd name="T50" fmla="*/ 2347 w 2541"/>
                    <a:gd name="T51" fmla="*/ 1575 h 2906"/>
                    <a:gd name="T52" fmla="*/ 2412 w 2541"/>
                    <a:gd name="T53" fmla="*/ 1419 h 2906"/>
                    <a:gd name="T54" fmla="*/ 2455 w 2541"/>
                    <a:gd name="T55" fmla="*/ 1389 h 2906"/>
                    <a:gd name="T56" fmla="*/ 2509 w 2541"/>
                    <a:gd name="T57" fmla="*/ 1400 h 2906"/>
                    <a:gd name="T58" fmla="*/ 2539 w 2541"/>
                    <a:gd name="T59" fmla="*/ 1443 h 2906"/>
                    <a:gd name="T60" fmla="*/ 2509 w 2541"/>
                    <a:gd name="T61" fmla="*/ 1556 h 2906"/>
                    <a:gd name="T62" fmla="*/ 2395 w 2541"/>
                    <a:gd name="T63" fmla="*/ 1770 h 2906"/>
                    <a:gd name="T64" fmla="*/ 2239 w 2541"/>
                    <a:gd name="T65" fmla="*/ 1955 h 2906"/>
                    <a:gd name="T66" fmla="*/ 2230 w 2541"/>
                    <a:gd name="T67" fmla="*/ 2871 h 2906"/>
                    <a:gd name="T68" fmla="*/ 2187 w 2541"/>
                    <a:gd name="T69" fmla="*/ 2902 h 2906"/>
                    <a:gd name="T70" fmla="*/ 847 w 2541"/>
                    <a:gd name="T71" fmla="*/ 2902 h 2906"/>
                    <a:gd name="T72" fmla="*/ 805 w 2541"/>
                    <a:gd name="T73" fmla="*/ 2871 h 2906"/>
                    <a:gd name="T74" fmla="*/ 796 w 2541"/>
                    <a:gd name="T75" fmla="*/ 2596 h 2906"/>
                    <a:gd name="T76" fmla="*/ 551 w 2541"/>
                    <a:gd name="T77" fmla="*/ 2631 h 2906"/>
                    <a:gd name="T78" fmla="*/ 461 w 2541"/>
                    <a:gd name="T79" fmla="*/ 2618 h 2906"/>
                    <a:gd name="T80" fmla="*/ 350 w 2541"/>
                    <a:gd name="T81" fmla="*/ 2557 h 2906"/>
                    <a:gd name="T82" fmla="*/ 274 w 2541"/>
                    <a:gd name="T83" fmla="*/ 2455 h 2906"/>
                    <a:gd name="T84" fmla="*/ 246 w 2541"/>
                    <a:gd name="T85" fmla="*/ 2329 h 2906"/>
                    <a:gd name="T86" fmla="*/ 176 w 2541"/>
                    <a:gd name="T87" fmla="*/ 1989 h 2906"/>
                    <a:gd name="T88" fmla="*/ 87 w 2541"/>
                    <a:gd name="T89" fmla="*/ 1961 h 2906"/>
                    <a:gd name="T90" fmla="*/ 24 w 2541"/>
                    <a:gd name="T91" fmla="*/ 1900 h 2906"/>
                    <a:gd name="T92" fmla="*/ 0 w 2541"/>
                    <a:gd name="T93" fmla="*/ 1817 h 2906"/>
                    <a:gd name="T94" fmla="*/ 16 w 2541"/>
                    <a:gd name="T95" fmla="*/ 1724 h 2906"/>
                    <a:gd name="T96" fmla="*/ 247 w 2541"/>
                    <a:gd name="T97" fmla="*/ 1114 h 2906"/>
                    <a:gd name="T98" fmla="*/ 271 w 2541"/>
                    <a:gd name="T99" fmla="*/ 878 h 2906"/>
                    <a:gd name="T100" fmla="*/ 341 w 2541"/>
                    <a:gd name="T101" fmla="*/ 655 h 2906"/>
                    <a:gd name="T102" fmla="*/ 453 w 2541"/>
                    <a:gd name="T103" fmla="*/ 453 h 2906"/>
                    <a:gd name="T104" fmla="*/ 602 w 2541"/>
                    <a:gd name="T105" fmla="*/ 274 h 2906"/>
                    <a:gd name="T106" fmla="*/ 785 w 2541"/>
                    <a:gd name="T107" fmla="*/ 129 h 2906"/>
                    <a:gd name="T108" fmla="*/ 983 w 2541"/>
                    <a:gd name="T109" fmla="*/ 27 h 2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41" h="2906">
                      <a:moveTo>
                        <a:pt x="1063" y="0"/>
                      </a:moveTo>
                      <a:lnTo>
                        <a:pt x="1082" y="1"/>
                      </a:lnTo>
                      <a:lnTo>
                        <a:pt x="1098" y="8"/>
                      </a:lnTo>
                      <a:lnTo>
                        <a:pt x="1113" y="17"/>
                      </a:lnTo>
                      <a:lnTo>
                        <a:pt x="1125" y="31"/>
                      </a:lnTo>
                      <a:lnTo>
                        <a:pt x="1133" y="48"/>
                      </a:lnTo>
                      <a:lnTo>
                        <a:pt x="1137" y="66"/>
                      </a:lnTo>
                      <a:lnTo>
                        <a:pt x="1135" y="85"/>
                      </a:lnTo>
                      <a:lnTo>
                        <a:pt x="1130" y="102"/>
                      </a:lnTo>
                      <a:lnTo>
                        <a:pt x="1121" y="116"/>
                      </a:lnTo>
                      <a:lnTo>
                        <a:pt x="1107" y="128"/>
                      </a:lnTo>
                      <a:lnTo>
                        <a:pt x="1090" y="136"/>
                      </a:lnTo>
                      <a:lnTo>
                        <a:pt x="1036" y="156"/>
                      </a:lnTo>
                      <a:lnTo>
                        <a:pt x="983" y="180"/>
                      </a:lnTo>
                      <a:lnTo>
                        <a:pt x="917" y="214"/>
                      </a:lnTo>
                      <a:lnTo>
                        <a:pt x="854" y="252"/>
                      </a:lnTo>
                      <a:lnTo>
                        <a:pt x="793" y="295"/>
                      </a:lnTo>
                      <a:lnTo>
                        <a:pt x="736" y="341"/>
                      </a:lnTo>
                      <a:lnTo>
                        <a:pt x="684" y="392"/>
                      </a:lnTo>
                      <a:lnTo>
                        <a:pt x="634" y="444"/>
                      </a:lnTo>
                      <a:lnTo>
                        <a:pt x="590" y="501"/>
                      </a:lnTo>
                      <a:lnTo>
                        <a:pt x="549" y="561"/>
                      </a:lnTo>
                      <a:lnTo>
                        <a:pt x="512" y="624"/>
                      </a:lnTo>
                      <a:lnTo>
                        <a:pt x="479" y="688"/>
                      </a:lnTo>
                      <a:lnTo>
                        <a:pt x="452" y="755"/>
                      </a:lnTo>
                      <a:lnTo>
                        <a:pt x="428" y="824"/>
                      </a:lnTo>
                      <a:lnTo>
                        <a:pt x="409" y="895"/>
                      </a:lnTo>
                      <a:lnTo>
                        <a:pt x="397" y="966"/>
                      </a:lnTo>
                      <a:lnTo>
                        <a:pt x="388" y="1040"/>
                      </a:lnTo>
                      <a:lnTo>
                        <a:pt x="386" y="1114"/>
                      </a:lnTo>
                      <a:lnTo>
                        <a:pt x="386" y="1297"/>
                      </a:lnTo>
                      <a:lnTo>
                        <a:pt x="384" y="1314"/>
                      </a:lnTo>
                      <a:lnTo>
                        <a:pt x="378" y="1330"/>
                      </a:lnTo>
                      <a:lnTo>
                        <a:pt x="154" y="1758"/>
                      </a:lnTo>
                      <a:lnTo>
                        <a:pt x="147" y="1775"/>
                      </a:lnTo>
                      <a:lnTo>
                        <a:pt x="141" y="1791"/>
                      </a:lnTo>
                      <a:lnTo>
                        <a:pt x="139" y="1806"/>
                      </a:lnTo>
                      <a:lnTo>
                        <a:pt x="140" y="1818"/>
                      </a:lnTo>
                      <a:lnTo>
                        <a:pt x="145" y="1829"/>
                      </a:lnTo>
                      <a:lnTo>
                        <a:pt x="154" y="1838"/>
                      </a:lnTo>
                      <a:lnTo>
                        <a:pt x="169" y="1846"/>
                      </a:lnTo>
                      <a:lnTo>
                        <a:pt x="188" y="1851"/>
                      </a:lnTo>
                      <a:lnTo>
                        <a:pt x="211" y="1852"/>
                      </a:lnTo>
                      <a:lnTo>
                        <a:pt x="317" y="1852"/>
                      </a:lnTo>
                      <a:lnTo>
                        <a:pt x="336" y="1855"/>
                      </a:lnTo>
                      <a:lnTo>
                        <a:pt x="352" y="1862"/>
                      </a:lnTo>
                      <a:lnTo>
                        <a:pt x="366" y="1873"/>
                      </a:lnTo>
                      <a:lnTo>
                        <a:pt x="377" y="1887"/>
                      </a:lnTo>
                      <a:lnTo>
                        <a:pt x="384" y="1904"/>
                      </a:lnTo>
                      <a:lnTo>
                        <a:pt x="386" y="1923"/>
                      </a:lnTo>
                      <a:lnTo>
                        <a:pt x="386" y="2330"/>
                      </a:lnTo>
                      <a:lnTo>
                        <a:pt x="389" y="2362"/>
                      </a:lnTo>
                      <a:lnTo>
                        <a:pt x="399" y="2392"/>
                      </a:lnTo>
                      <a:lnTo>
                        <a:pt x="414" y="2418"/>
                      </a:lnTo>
                      <a:lnTo>
                        <a:pt x="433" y="2443"/>
                      </a:lnTo>
                      <a:lnTo>
                        <a:pt x="456" y="2463"/>
                      </a:lnTo>
                      <a:lnTo>
                        <a:pt x="482" y="2477"/>
                      </a:lnTo>
                      <a:lnTo>
                        <a:pt x="512" y="2487"/>
                      </a:lnTo>
                      <a:lnTo>
                        <a:pt x="543" y="2491"/>
                      </a:lnTo>
                      <a:lnTo>
                        <a:pt x="856" y="2445"/>
                      </a:lnTo>
                      <a:lnTo>
                        <a:pt x="870" y="2444"/>
                      </a:lnTo>
                      <a:lnTo>
                        <a:pt x="885" y="2447"/>
                      </a:lnTo>
                      <a:lnTo>
                        <a:pt x="899" y="2452"/>
                      </a:lnTo>
                      <a:lnTo>
                        <a:pt x="912" y="2461"/>
                      </a:lnTo>
                      <a:lnTo>
                        <a:pt x="924" y="2476"/>
                      </a:lnTo>
                      <a:lnTo>
                        <a:pt x="933" y="2494"/>
                      </a:lnTo>
                      <a:lnTo>
                        <a:pt x="936" y="2514"/>
                      </a:lnTo>
                      <a:lnTo>
                        <a:pt x="936" y="2764"/>
                      </a:lnTo>
                      <a:lnTo>
                        <a:pt x="2099" y="2764"/>
                      </a:lnTo>
                      <a:lnTo>
                        <a:pt x="2099" y="1925"/>
                      </a:lnTo>
                      <a:lnTo>
                        <a:pt x="2101" y="1906"/>
                      </a:lnTo>
                      <a:lnTo>
                        <a:pt x="2109" y="1888"/>
                      </a:lnTo>
                      <a:lnTo>
                        <a:pt x="2121" y="1873"/>
                      </a:lnTo>
                      <a:lnTo>
                        <a:pt x="2175" y="1820"/>
                      </a:lnTo>
                      <a:lnTo>
                        <a:pt x="2224" y="1763"/>
                      </a:lnTo>
                      <a:lnTo>
                        <a:pt x="2270" y="1703"/>
                      </a:lnTo>
                      <a:lnTo>
                        <a:pt x="2310" y="1640"/>
                      </a:lnTo>
                      <a:lnTo>
                        <a:pt x="2347" y="1575"/>
                      </a:lnTo>
                      <a:lnTo>
                        <a:pt x="2377" y="1506"/>
                      </a:lnTo>
                      <a:lnTo>
                        <a:pt x="2404" y="1436"/>
                      </a:lnTo>
                      <a:lnTo>
                        <a:pt x="2412" y="1419"/>
                      </a:lnTo>
                      <a:lnTo>
                        <a:pt x="2424" y="1405"/>
                      </a:lnTo>
                      <a:lnTo>
                        <a:pt x="2438" y="1395"/>
                      </a:lnTo>
                      <a:lnTo>
                        <a:pt x="2455" y="1389"/>
                      </a:lnTo>
                      <a:lnTo>
                        <a:pt x="2474" y="1388"/>
                      </a:lnTo>
                      <a:lnTo>
                        <a:pt x="2492" y="1391"/>
                      </a:lnTo>
                      <a:lnTo>
                        <a:pt x="2509" y="1400"/>
                      </a:lnTo>
                      <a:lnTo>
                        <a:pt x="2523" y="1411"/>
                      </a:lnTo>
                      <a:lnTo>
                        <a:pt x="2533" y="1426"/>
                      </a:lnTo>
                      <a:lnTo>
                        <a:pt x="2539" y="1443"/>
                      </a:lnTo>
                      <a:lnTo>
                        <a:pt x="2541" y="1461"/>
                      </a:lnTo>
                      <a:lnTo>
                        <a:pt x="2537" y="1480"/>
                      </a:lnTo>
                      <a:lnTo>
                        <a:pt x="2509" y="1556"/>
                      </a:lnTo>
                      <a:lnTo>
                        <a:pt x="2476" y="1630"/>
                      </a:lnTo>
                      <a:lnTo>
                        <a:pt x="2438" y="1701"/>
                      </a:lnTo>
                      <a:lnTo>
                        <a:pt x="2395" y="1770"/>
                      </a:lnTo>
                      <a:lnTo>
                        <a:pt x="2348" y="1835"/>
                      </a:lnTo>
                      <a:lnTo>
                        <a:pt x="2295" y="1896"/>
                      </a:lnTo>
                      <a:lnTo>
                        <a:pt x="2239" y="1955"/>
                      </a:lnTo>
                      <a:lnTo>
                        <a:pt x="2239" y="2835"/>
                      </a:lnTo>
                      <a:lnTo>
                        <a:pt x="2236" y="2854"/>
                      </a:lnTo>
                      <a:lnTo>
                        <a:pt x="2230" y="2871"/>
                      </a:lnTo>
                      <a:lnTo>
                        <a:pt x="2218" y="2884"/>
                      </a:lnTo>
                      <a:lnTo>
                        <a:pt x="2204" y="2896"/>
                      </a:lnTo>
                      <a:lnTo>
                        <a:pt x="2187" y="2902"/>
                      </a:lnTo>
                      <a:lnTo>
                        <a:pt x="2168" y="2906"/>
                      </a:lnTo>
                      <a:lnTo>
                        <a:pt x="865" y="2906"/>
                      </a:lnTo>
                      <a:lnTo>
                        <a:pt x="847" y="2902"/>
                      </a:lnTo>
                      <a:lnTo>
                        <a:pt x="830" y="2896"/>
                      </a:lnTo>
                      <a:lnTo>
                        <a:pt x="816" y="2884"/>
                      </a:lnTo>
                      <a:lnTo>
                        <a:pt x="805" y="2871"/>
                      </a:lnTo>
                      <a:lnTo>
                        <a:pt x="798" y="2854"/>
                      </a:lnTo>
                      <a:lnTo>
                        <a:pt x="796" y="2835"/>
                      </a:lnTo>
                      <a:lnTo>
                        <a:pt x="796" y="2596"/>
                      </a:lnTo>
                      <a:lnTo>
                        <a:pt x="558" y="2631"/>
                      </a:lnTo>
                      <a:lnTo>
                        <a:pt x="555" y="2631"/>
                      </a:lnTo>
                      <a:lnTo>
                        <a:pt x="551" y="2631"/>
                      </a:lnTo>
                      <a:lnTo>
                        <a:pt x="549" y="2630"/>
                      </a:lnTo>
                      <a:lnTo>
                        <a:pt x="503" y="2627"/>
                      </a:lnTo>
                      <a:lnTo>
                        <a:pt x="461" y="2618"/>
                      </a:lnTo>
                      <a:lnTo>
                        <a:pt x="421" y="2602"/>
                      </a:lnTo>
                      <a:lnTo>
                        <a:pt x="384" y="2582"/>
                      </a:lnTo>
                      <a:lnTo>
                        <a:pt x="350" y="2557"/>
                      </a:lnTo>
                      <a:lnTo>
                        <a:pt x="321" y="2526"/>
                      </a:lnTo>
                      <a:lnTo>
                        <a:pt x="295" y="2493"/>
                      </a:lnTo>
                      <a:lnTo>
                        <a:pt x="274" y="2455"/>
                      </a:lnTo>
                      <a:lnTo>
                        <a:pt x="260" y="2415"/>
                      </a:lnTo>
                      <a:lnTo>
                        <a:pt x="249" y="2373"/>
                      </a:lnTo>
                      <a:lnTo>
                        <a:pt x="246" y="2329"/>
                      </a:lnTo>
                      <a:lnTo>
                        <a:pt x="246" y="1991"/>
                      </a:lnTo>
                      <a:lnTo>
                        <a:pt x="211" y="1991"/>
                      </a:lnTo>
                      <a:lnTo>
                        <a:pt x="176" y="1989"/>
                      </a:lnTo>
                      <a:lnTo>
                        <a:pt x="143" y="1983"/>
                      </a:lnTo>
                      <a:lnTo>
                        <a:pt x="114" y="1973"/>
                      </a:lnTo>
                      <a:lnTo>
                        <a:pt x="87" y="1961"/>
                      </a:lnTo>
                      <a:lnTo>
                        <a:pt x="62" y="1944"/>
                      </a:lnTo>
                      <a:lnTo>
                        <a:pt x="41" y="1924"/>
                      </a:lnTo>
                      <a:lnTo>
                        <a:pt x="24" y="1900"/>
                      </a:lnTo>
                      <a:lnTo>
                        <a:pt x="12" y="1874"/>
                      </a:lnTo>
                      <a:lnTo>
                        <a:pt x="3" y="1846"/>
                      </a:lnTo>
                      <a:lnTo>
                        <a:pt x="0" y="1817"/>
                      </a:lnTo>
                      <a:lnTo>
                        <a:pt x="0" y="1787"/>
                      </a:lnTo>
                      <a:lnTo>
                        <a:pt x="5" y="1756"/>
                      </a:lnTo>
                      <a:lnTo>
                        <a:pt x="16" y="1724"/>
                      </a:lnTo>
                      <a:lnTo>
                        <a:pt x="30" y="1693"/>
                      </a:lnTo>
                      <a:lnTo>
                        <a:pt x="247" y="1279"/>
                      </a:lnTo>
                      <a:lnTo>
                        <a:pt x="247" y="1114"/>
                      </a:lnTo>
                      <a:lnTo>
                        <a:pt x="250" y="1034"/>
                      </a:lnTo>
                      <a:lnTo>
                        <a:pt x="257" y="956"/>
                      </a:lnTo>
                      <a:lnTo>
                        <a:pt x="271" y="878"/>
                      </a:lnTo>
                      <a:lnTo>
                        <a:pt x="289" y="802"/>
                      </a:lnTo>
                      <a:lnTo>
                        <a:pt x="313" y="728"/>
                      </a:lnTo>
                      <a:lnTo>
                        <a:pt x="341" y="655"/>
                      </a:lnTo>
                      <a:lnTo>
                        <a:pt x="374" y="586"/>
                      </a:lnTo>
                      <a:lnTo>
                        <a:pt x="412" y="518"/>
                      </a:lnTo>
                      <a:lnTo>
                        <a:pt x="453" y="453"/>
                      </a:lnTo>
                      <a:lnTo>
                        <a:pt x="498" y="390"/>
                      </a:lnTo>
                      <a:lnTo>
                        <a:pt x="549" y="330"/>
                      </a:lnTo>
                      <a:lnTo>
                        <a:pt x="602" y="274"/>
                      </a:lnTo>
                      <a:lnTo>
                        <a:pt x="659" y="223"/>
                      </a:lnTo>
                      <a:lnTo>
                        <a:pt x="721" y="173"/>
                      </a:lnTo>
                      <a:lnTo>
                        <a:pt x="785" y="129"/>
                      </a:lnTo>
                      <a:lnTo>
                        <a:pt x="854" y="89"/>
                      </a:lnTo>
                      <a:lnTo>
                        <a:pt x="924" y="52"/>
                      </a:lnTo>
                      <a:lnTo>
                        <a:pt x="983" y="27"/>
                      </a:lnTo>
                      <a:lnTo>
                        <a:pt x="1045" y="3"/>
                      </a:lnTo>
                      <a:lnTo>
                        <a:pt x="1063" y="0"/>
                      </a:lnTo>
                      <a:close/>
                    </a:path>
                  </a:pathLst>
                </a:custGeom>
                <a:grpFill/>
                <a:ln w="0">
                  <a:noFill/>
                  <a:prstDash val="solid"/>
                  <a:round/>
                </a:ln>
              </p:spPr>
              <p:txBody>
                <a:bodyPr vert="horz" wrap="square" lIns="121920" tIns="60960" rIns="121920" bIns="60960" numCol="1" anchor="t" anchorCtr="0" compatLnSpc="1"/>
                <a:lstStyle/>
                <a:p>
                  <a:endParaRPr lang="en-US" sz="2000">
                    <a:latin typeface="微软雅黑" panose="020B0503020204020204" charset="-122"/>
                    <a:ea typeface="微软雅黑" panose="020B0503020204020204" charset="-122"/>
                    <a:sym typeface="微软雅黑" panose="020B0503020204020204" charset="-122"/>
                  </a:endParaRPr>
                </a:p>
              </p:txBody>
            </p:sp>
          </p:grpSp>
          <p:grpSp>
            <p:nvGrpSpPr>
              <p:cNvPr id="89" name="Group 53"/>
              <p:cNvGrpSpPr/>
              <p:nvPr/>
            </p:nvGrpSpPr>
            <p:grpSpPr>
              <a:xfrm>
                <a:off x="3720199" y="2848175"/>
                <a:ext cx="420818" cy="481925"/>
                <a:chOff x="9990138" y="2690813"/>
                <a:chExt cx="481013" cy="550863"/>
              </a:xfrm>
              <a:solidFill>
                <a:schemeClr val="tx1">
                  <a:lumMod val="75000"/>
                  <a:lumOff val="25000"/>
                </a:schemeClr>
              </a:solidFill>
            </p:grpSpPr>
            <p:sp>
              <p:nvSpPr>
                <p:cNvPr id="90" name="Freeform 107"/>
                <p:cNvSpPr/>
                <p:nvPr/>
              </p:nvSpPr>
              <p:spPr bwMode="auto">
                <a:xfrm>
                  <a:off x="10121901" y="3182938"/>
                  <a:ext cx="219075" cy="58738"/>
                </a:xfrm>
                <a:custGeom>
                  <a:avLst/>
                  <a:gdLst>
                    <a:gd name="T0" fmla="*/ 689 w 1378"/>
                    <a:gd name="T1" fmla="*/ 0 h 371"/>
                    <a:gd name="T2" fmla="*/ 708 w 1378"/>
                    <a:gd name="T3" fmla="*/ 2 h 371"/>
                    <a:gd name="T4" fmla="*/ 724 w 1378"/>
                    <a:gd name="T5" fmla="*/ 10 h 371"/>
                    <a:gd name="T6" fmla="*/ 739 w 1378"/>
                    <a:gd name="T7" fmla="*/ 20 h 371"/>
                    <a:gd name="T8" fmla="*/ 749 w 1378"/>
                    <a:gd name="T9" fmla="*/ 35 h 371"/>
                    <a:gd name="T10" fmla="*/ 757 w 1378"/>
                    <a:gd name="T11" fmla="*/ 51 h 371"/>
                    <a:gd name="T12" fmla="*/ 759 w 1378"/>
                    <a:gd name="T13" fmla="*/ 70 h 371"/>
                    <a:gd name="T14" fmla="*/ 759 w 1378"/>
                    <a:gd name="T15" fmla="*/ 230 h 371"/>
                    <a:gd name="T16" fmla="*/ 1307 w 1378"/>
                    <a:gd name="T17" fmla="*/ 230 h 371"/>
                    <a:gd name="T18" fmla="*/ 1326 w 1378"/>
                    <a:gd name="T19" fmla="*/ 232 h 371"/>
                    <a:gd name="T20" fmla="*/ 1343 w 1378"/>
                    <a:gd name="T21" fmla="*/ 239 h 371"/>
                    <a:gd name="T22" fmla="*/ 1357 w 1378"/>
                    <a:gd name="T23" fmla="*/ 250 h 371"/>
                    <a:gd name="T24" fmla="*/ 1368 w 1378"/>
                    <a:gd name="T25" fmla="*/ 265 h 371"/>
                    <a:gd name="T26" fmla="*/ 1375 w 1378"/>
                    <a:gd name="T27" fmla="*/ 282 h 371"/>
                    <a:gd name="T28" fmla="*/ 1378 w 1378"/>
                    <a:gd name="T29" fmla="*/ 300 h 371"/>
                    <a:gd name="T30" fmla="*/ 1376 w 1378"/>
                    <a:gd name="T31" fmla="*/ 319 h 371"/>
                    <a:gd name="T32" fmla="*/ 1368 w 1378"/>
                    <a:gd name="T33" fmla="*/ 336 h 371"/>
                    <a:gd name="T34" fmla="*/ 1358 w 1378"/>
                    <a:gd name="T35" fmla="*/ 349 h 371"/>
                    <a:gd name="T36" fmla="*/ 1343 w 1378"/>
                    <a:gd name="T37" fmla="*/ 361 h 371"/>
                    <a:gd name="T38" fmla="*/ 1326 w 1378"/>
                    <a:gd name="T39" fmla="*/ 367 h 371"/>
                    <a:gd name="T40" fmla="*/ 1308 w 1378"/>
                    <a:gd name="T41" fmla="*/ 371 h 371"/>
                    <a:gd name="T42" fmla="*/ 71 w 1378"/>
                    <a:gd name="T43" fmla="*/ 371 h 371"/>
                    <a:gd name="T44" fmla="*/ 52 w 1378"/>
                    <a:gd name="T45" fmla="*/ 367 h 371"/>
                    <a:gd name="T46" fmla="*/ 35 w 1378"/>
                    <a:gd name="T47" fmla="*/ 361 h 371"/>
                    <a:gd name="T48" fmla="*/ 21 w 1378"/>
                    <a:gd name="T49" fmla="*/ 349 h 371"/>
                    <a:gd name="T50" fmla="*/ 9 w 1378"/>
                    <a:gd name="T51" fmla="*/ 336 h 371"/>
                    <a:gd name="T52" fmla="*/ 3 w 1378"/>
                    <a:gd name="T53" fmla="*/ 319 h 371"/>
                    <a:gd name="T54" fmla="*/ 0 w 1378"/>
                    <a:gd name="T55" fmla="*/ 300 h 371"/>
                    <a:gd name="T56" fmla="*/ 3 w 1378"/>
                    <a:gd name="T57" fmla="*/ 282 h 371"/>
                    <a:gd name="T58" fmla="*/ 9 w 1378"/>
                    <a:gd name="T59" fmla="*/ 265 h 371"/>
                    <a:gd name="T60" fmla="*/ 21 w 1378"/>
                    <a:gd name="T61" fmla="*/ 250 h 371"/>
                    <a:gd name="T62" fmla="*/ 35 w 1378"/>
                    <a:gd name="T63" fmla="*/ 239 h 371"/>
                    <a:gd name="T64" fmla="*/ 52 w 1378"/>
                    <a:gd name="T65" fmla="*/ 232 h 371"/>
                    <a:gd name="T66" fmla="*/ 71 w 1378"/>
                    <a:gd name="T67" fmla="*/ 230 h 371"/>
                    <a:gd name="T68" fmla="*/ 618 w 1378"/>
                    <a:gd name="T69" fmla="*/ 230 h 371"/>
                    <a:gd name="T70" fmla="*/ 618 w 1378"/>
                    <a:gd name="T71" fmla="*/ 70 h 371"/>
                    <a:gd name="T72" fmla="*/ 621 w 1378"/>
                    <a:gd name="T73" fmla="*/ 51 h 371"/>
                    <a:gd name="T74" fmla="*/ 627 w 1378"/>
                    <a:gd name="T75" fmla="*/ 35 h 371"/>
                    <a:gd name="T76" fmla="*/ 639 w 1378"/>
                    <a:gd name="T77" fmla="*/ 20 h 371"/>
                    <a:gd name="T78" fmla="*/ 653 w 1378"/>
                    <a:gd name="T79" fmla="*/ 10 h 371"/>
                    <a:gd name="T80" fmla="*/ 670 w 1378"/>
                    <a:gd name="T81" fmla="*/ 2 h 371"/>
                    <a:gd name="T82" fmla="*/ 689 w 1378"/>
                    <a:gd name="T83"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78" h="371">
                      <a:moveTo>
                        <a:pt x="689" y="0"/>
                      </a:moveTo>
                      <a:lnTo>
                        <a:pt x="708" y="2"/>
                      </a:lnTo>
                      <a:lnTo>
                        <a:pt x="724" y="10"/>
                      </a:lnTo>
                      <a:lnTo>
                        <a:pt x="739" y="20"/>
                      </a:lnTo>
                      <a:lnTo>
                        <a:pt x="749" y="35"/>
                      </a:lnTo>
                      <a:lnTo>
                        <a:pt x="757" y="51"/>
                      </a:lnTo>
                      <a:lnTo>
                        <a:pt x="759" y="70"/>
                      </a:lnTo>
                      <a:lnTo>
                        <a:pt x="759" y="230"/>
                      </a:lnTo>
                      <a:lnTo>
                        <a:pt x="1307" y="230"/>
                      </a:lnTo>
                      <a:lnTo>
                        <a:pt x="1326" y="232"/>
                      </a:lnTo>
                      <a:lnTo>
                        <a:pt x="1343" y="239"/>
                      </a:lnTo>
                      <a:lnTo>
                        <a:pt x="1357" y="250"/>
                      </a:lnTo>
                      <a:lnTo>
                        <a:pt x="1368" y="265"/>
                      </a:lnTo>
                      <a:lnTo>
                        <a:pt x="1375" y="282"/>
                      </a:lnTo>
                      <a:lnTo>
                        <a:pt x="1378" y="300"/>
                      </a:lnTo>
                      <a:lnTo>
                        <a:pt x="1376" y="319"/>
                      </a:lnTo>
                      <a:lnTo>
                        <a:pt x="1368" y="336"/>
                      </a:lnTo>
                      <a:lnTo>
                        <a:pt x="1358" y="349"/>
                      </a:lnTo>
                      <a:lnTo>
                        <a:pt x="1343" y="361"/>
                      </a:lnTo>
                      <a:lnTo>
                        <a:pt x="1326" y="367"/>
                      </a:lnTo>
                      <a:lnTo>
                        <a:pt x="1308" y="371"/>
                      </a:lnTo>
                      <a:lnTo>
                        <a:pt x="71" y="371"/>
                      </a:lnTo>
                      <a:lnTo>
                        <a:pt x="52" y="367"/>
                      </a:lnTo>
                      <a:lnTo>
                        <a:pt x="35" y="361"/>
                      </a:lnTo>
                      <a:lnTo>
                        <a:pt x="21" y="349"/>
                      </a:lnTo>
                      <a:lnTo>
                        <a:pt x="9" y="336"/>
                      </a:lnTo>
                      <a:lnTo>
                        <a:pt x="3" y="319"/>
                      </a:lnTo>
                      <a:lnTo>
                        <a:pt x="0" y="300"/>
                      </a:lnTo>
                      <a:lnTo>
                        <a:pt x="3" y="282"/>
                      </a:lnTo>
                      <a:lnTo>
                        <a:pt x="9" y="265"/>
                      </a:lnTo>
                      <a:lnTo>
                        <a:pt x="21" y="250"/>
                      </a:lnTo>
                      <a:lnTo>
                        <a:pt x="35" y="239"/>
                      </a:lnTo>
                      <a:lnTo>
                        <a:pt x="52" y="232"/>
                      </a:lnTo>
                      <a:lnTo>
                        <a:pt x="71" y="230"/>
                      </a:lnTo>
                      <a:lnTo>
                        <a:pt x="618" y="230"/>
                      </a:lnTo>
                      <a:lnTo>
                        <a:pt x="618" y="70"/>
                      </a:lnTo>
                      <a:lnTo>
                        <a:pt x="621" y="51"/>
                      </a:lnTo>
                      <a:lnTo>
                        <a:pt x="627" y="35"/>
                      </a:lnTo>
                      <a:lnTo>
                        <a:pt x="639" y="20"/>
                      </a:lnTo>
                      <a:lnTo>
                        <a:pt x="653" y="10"/>
                      </a:lnTo>
                      <a:lnTo>
                        <a:pt x="670" y="2"/>
                      </a:lnTo>
                      <a:lnTo>
                        <a:pt x="689" y="0"/>
                      </a:lnTo>
                      <a:close/>
                    </a:path>
                  </a:pathLst>
                </a:custGeom>
                <a:grpFill/>
                <a:ln w="0">
                  <a:noFill/>
                  <a:prstDash val="solid"/>
                  <a:round/>
                </a:ln>
              </p:spPr>
              <p:txBody>
                <a:bodyPr vert="horz" wrap="square" lIns="121920" tIns="60960" rIns="121920" bIns="60960" numCol="1" anchor="t" anchorCtr="0" compatLnSpc="1"/>
                <a:lstStyle/>
                <a:p>
                  <a:endParaRPr lang="en-US" sz="2000">
                    <a:latin typeface="微软雅黑" panose="020B0503020204020204" charset="-122"/>
                    <a:ea typeface="微软雅黑" panose="020B0503020204020204" charset="-122"/>
                    <a:sym typeface="微软雅黑" panose="020B0503020204020204" charset="-122"/>
                  </a:endParaRPr>
                </a:p>
              </p:txBody>
            </p:sp>
            <p:sp>
              <p:nvSpPr>
                <p:cNvPr id="91" name="Freeform 108"/>
                <p:cNvSpPr>
                  <a:spLocks noEditPoints="1"/>
                </p:cNvSpPr>
                <p:nvPr/>
              </p:nvSpPr>
              <p:spPr bwMode="auto">
                <a:xfrm>
                  <a:off x="9990138" y="2809875"/>
                  <a:ext cx="481013" cy="347663"/>
                </a:xfrm>
                <a:custGeom>
                  <a:avLst/>
                  <a:gdLst>
                    <a:gd name="T0" fmla="*/ 1388 w 3034"/>
                    <a:gd name="T1" fmla="*/ 1364 h 2187"/>
                    <a:gd name="T2" fmla="*/ 1263 w 3034"/>
                    <a:gd name="T3" fmla="*/ 1465 h 2187"/>
                    <a:gd name="T4" fmla="*/ 1808 w 3034"/>
                    <a:gd name="T5" fmla="*/ 1577 h 2187"/>
                    <a:gd name="T6" fmla="*/ 1732 w 3034"/>
                    <a:gd name="T7" fmla="*/ 1434 h 2187"/>
                    <a:gd name="T8" fmla="*/ 1594 w 3034"/>
                    <a:gd name="T9" fmla="*/ 1351 h 2187"/>
                    <a:gd name="T10" fmla="*/ 2873 w 3034"/>
                    <a:gd name="T11" fmla="*/ 0 h 2187"/>
                    <a:gd name="T12" fmla="*/ 2986 w 3034"/>
                    <a:gd name="T13" fmla="*/ 47 h 2187"/>
                    <a:gd name="T14" fmla="*/ 3034 w 3034"/>
                    <a:gd name="T15" fmla="*/ 160 h 2187"/>
                    <a:gd name="T16" fmla="*/ 3006 w 3034"/>
                    <a:gd name="T17" fmla="*/ 2117 h 2187"/>
                    <a:gd name="T18" fmla="*/ 2906 w 3034"/>
                    <a:gd name="T19" fmla="*/ 2184 h 2187"/>
                    <a:gd name="T20" fmla="*/ 98 w 3034"/>
                    <a:gd name="T21" fmla="*/ 2175 h 2187"/>
                    <a:gd name="T22" fmla="*/ 13 w 3034"/>
                    <a:gd name="T23" fmla="*/ 2089 h 2187"/>
                    <a:gd name="T24" fmla="*/ 2 w 3034"/>
                    <a:gd name="T25" fmla="*/ 1625 h 2187"/>
                    <a:gd name="T26" fmla="*/ 51 w 3034"/>
                    <a:gd name="T27" fmla="*/ 1576 h 2187"/>
                    <a:gd name="T28" fmla="*/ 645 w 3034"/>
                    <a:gd name="T29" fmla="*/ 1577 h 2187"/>
                    <a:gd name="T30" fmla="*/ 716 w 3034"/>
                    <a:gd name="T31" fmla="*/ 1411 h 2187"/>
                    <a:gd name="T32" fmla="*/ 851 w 3034"/>
                    <a:gd name="T33" fmla="*/ 1296 h 2187"/>
                    <a:gd name="T34" fmla="*/ 1030 w 3034"/>
                    <a:gd name="T35" fmla="*/ 1252 h 2187"/>
                    <a:gd name="T36" fmla="*/ 1090 w 3034"/>
                    <a:gd name="T37" fmla="*/ 1287 h 2187"/>
                    <a:gd name="T38" fmla="*/ 1090 w 3034"/>
                    <a:gd name="T39" fmla="*/ 1358 h 2187"/>
                    <a:gd name="T40" fmla="*/ 1030 w 3034"/>
                    <a:gd name="T41" fmla="*/ 1393 h 2187"/>
                    <a:gd name="T42" fmla="*/ 892 w 3034"/>
                    <a:gd name="T43" fmla="*/ 1434 h 2187"/>
                    <a:gd name="T44" fmla="*/ 801 w 3034"/>
                    <a:gd name="T45" fmla="*/ 1542 h 2187"/>
                    <a:gd name="T46" fmla="*/ 1096 w 3034"/>
                    <a:gd name="T47" fmla="*/ 1482 h 2187"/>
                    <a:gd name="T48" fmla="*/ 1200 w 3034"/>
                    <a:gd name="T49" fmla="*/ 1324 h 2187"/>
                    <a:gd name="T50" fmla="*/ 1362 w 3034"/>
                    <a:gd name="T51" fmla="*/ 1224 h 2187"/>
                    <a:gd name="T52" fmla="*/ 1432 w 3034"/>
                    <a:gd name="T53" fmla="*/ 1206 h 2187"/>
                    <a:gd name="T54" fmla="*/ 1519 w 3034"/>
                    <a:gd name="T55" fmla="*/ 1199 h 2187"/>
                    <a:gd name="T56" fmla="*/ 1695 w 3034"/>
                    <a:gd name="T57" fmla="*/ 1238 h 2187"/>
                    <a:gd name="T58" fmla="*/ 1849 w 3034"/>
                    <a:gd name="T59" fmla="*/ 1356 h 2187"/>
                    <a:gd name="T60" fmla="*/ 1940 w 3034"/>
                    <a:gd name="T61" fmla="*/ 1528 h 2187"/>
                    <a:gd name="T62" fmla="*/ 2201 w 3034"/>
                    <a:gd name="T63" fmla="*/ 1511 h 2187"/>
                    <a:gd name="T64" fmla="*/ 2096 w 3034"/>
                    <a:gd name="T65" fmla="*/ 1417 h 2187"/>
                    <a:gd name="T66" fmla="*/ 1970 w 3034"/>
                    <a:gd name="T67" fmla="*/ 1391 h 2187"/>
                    <a:gd name="T68" fmla="*/ 1920 w 3034"/>
                    <a:gd name="T69" fmla="*/ 1342 h 2187"/>
                    <a:gd name="T70" fmla="*/ 1938 w 3034"/>
                    <a:gd name="T71" fmla="*/ 1273 h 2187"/>
                    <a:gd name="T72" fmla="*/ 2035 w 3034"/>
                    <a:gd name="T73" fmla="*/ 1255 h 2187"/>
                    <a:gd name="T74" fmla="*/ 2206 w 3034"/>
                    <a:gd name="T75" fmla="*/ 1319 h 2187"/>
                    <a:gd name="T76" fmla="*/ 2328 w 3034"/>
                    <a:gd name="T77" fmla="*/ 1449 h 2187"/>
                    <a:gd name="T78" fmla="*/ 2674 w 3034"/>
                    <a:gd name="T79" fmla="*/ 1577 h 2187"/>
                    <a:gd name="T80" fmla="*/ 2734 w 3034"/>
                    <a:gd name="T81" fmla="*/ 1612 h 2187"/>
                    <a:gd name="T82" fmla="*/ 2734 w 3034"/>
                    <a:gd name="T83" fmla="*/ 1683 h 2187"/>
                    <a:gd name="T84" fmla="*/ 2674 w 3034"/>
                    <a:gd name="T85" fmla="*/ 1718 h 2187"/>
                    <a:gd name="T86" fmla="*/ 150 w 3034"/>
                    <a:gd name="T87" fmla="*/ 2045 h 2187"/>
                    <a:gd name="T88" fmla="*/ 2891 w 3034"/>
                    <a:gd name="T89" fmla="*/ 2037 h 2187"/>
                    <a:gd name="T90" fmla="*/ 2883 w 3034"/>
                    <a:gd name="T91" fmla="*/ 143 h 2187"/>
                    <a:gd name="T92" fmla="*/ 2078 w 3034"/>
                    <a:gd name="T93" fmla="*/ 131 h 2187"/>
                    <a:gd name="T94" fmla="*/ 2044 w 3034"/>
                    <a:gd name="T95" fmla="*/ 70 h 2187"/>
                    <a:gd name="T96" fmla="*/ 2078 w 3034"/>
                    <a:gd name="T97" fmla="*/ 9 h 2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34" h="2187">
                      <a:moveTo>
                        <a:pt x="1510" y="1339"/>
                      </a:moveTo>
                      <a:lnTo>
                        <a:pt x="1467" y="1342"/>
                      </a:lnTo>
                      <a:lnTo>
                        <a:pt x="1427" y="1351"/>
                      </a:lnTo>
                      <a:lnTo>
                        <a:pt x="1388" y="1364"/>
                      </a:lnTo>
                      <a:lnTo>
                        <a:pt x="1352" y="1383"/>
                      </a:lnTo>
                      <a:lnTo>
                        <a:pt x="1318" y="1407"/>
                      </a:lnTo>
                      <a:lnTo>
                        <a:pt x="1288" y="1434"/>
                      </a:lnTo>
                      <a:lnTo>
                        <a:pt x="1263" y="1465"/>
                      </a:lnTo>
                      <a:lnTo>
                        <a:pt x="1242" y="1500"/>
                      </a:lnTo>
                      <a:lnTo>
                        <a:pt x="1225" y="1537"/>
                      </a:lnTo>
                      <a:lnTo>
                        <a:pt x="1213" y="1577"/>
                      </a:lnTo>
                      <a:lnTo>
                        <a:pt x="1808" y="1577"/>
                      </a:lnTo>
                      <a:lnTo>
                        <a:pt x="1795" y="1537"/>
                      </a:lnTo>
                      <a:lnTo>
                        <a:pt x="1778" y="1500"/>
                      </a:lnTo>
                      <a:lnTo>
                        <a:pt x="1757" y="1465"/>
                      </a:lnTo>
                      <a:lnTo>
                        <a:pt x="1732" y="1434"/>
                      </a:lnTo>
                      <a:lnTo>
                        <a:pt x="1702" y="1407"/>
                      </a:lnTo>
                      <a:lnTo>
                        <a:pt x="1669" y="1383"/>
                      </a:lnTo>
                      <a:lnTo>
                        <a:pt x="1633" y="1364"/>
                      </a:lnTo>
                      <a:lnTo>
                        <a:pt x="1594" y="1351"/>
                      </a:lnTo>
                      <a:lnTo>
                        <a:pt x="1553" y="1342"/>
                      </a:lnTo>
                      <a:lnTo>
                        <a:pt x="1510" y="1339"/>
                      </a:lnTo>
                      <a:close/>
                      <a:moveTo>
                        <a:pt x="2114" y="0"/>
                      </a:moveTo>
                      <a:lnTo>
                        <a:pt x="2873" y="0"/>
                      </a:lnTo>
                      <a:lnTo>
                        <a:pt x="2906" y="3"/>
                      </a:lnTo>
                      <a:lnTo>
                        <a:pt x="2935" y="12"/>
                      </a:lnTo>
                      <a:lnTo>
                        <a:pt x="2963" y="27"/>
                      </a:lnTo>
                      <a:lnTo>
                        <a:pt x="2986" y="47"/>
                      </a:lnTo>
                      <a:lnTo>
                        <a:pt x="3006" y="71"/>
                      </a:lnTo>
                      <a:lnTo>
                        <a:pt x="3021" y="98"/>
                      </a:lnTo>
                      <a:lnTo>
                        <a:pt x="3030" y="128"/>
                      </a:lnTo>
                      <a:lnTo>
                        <a:pt x="3034" y="160"/>
                      </a:lnTo>
                      <a:lnTo>
                        <a:pt x="3034" y="2027"/>
                      </a:lnTo>
                      <a:lnTo>
                        <a:pt x="3030" y="2058"/>
                      </a:lnTo>
                      <a:lnTo>
                        <a:pt x="3021" y="2089"/>
                      </a:lnTo>
                      <a:lnTo>
                        <a:pt x="3006" y="2117"/>
                      </a:lnTo>
                      <a:lnTo>
                        <a:pt x="2986" y="2140"/>
                      </a:lnTo>
                      <a:lnTo>
                        <a:pt x="2963" y="2160"/>
                      </a:lnTo>
                      <a:lnTo>
                        <a:pt x="2935" y="2175"/>
                      </a:lnTo>
                      <a:lnTo>
                        <a:pt x="2906" y="2184"/>
                      </a:lnTo>
                      <a:lnTo>
                        <a:pt x="2873" y="2187"/>
                      </a:lnTo>
                      <a:lnTo>
                        <a:pt x="161" y="2187"/>
                      </a:lnTo>
                      <a:lnTo>
                        <a:pt x="128" y="2184"/>
                      </a:lnTo>
                      <a:lnTo>
                        <a:pt x="98" y="2175"/>
                      </a:lnTo>
                      <a:lnTo>
                        <a:pt x="71" y="2160"/>
                      </a:lnTo>
                      <a:lnTo>
                        <a:pt x="47" y="2140"/>
                      </a:lnTo>
                      <a:lnTo>
                        <a:pt x="28" y="2117"/>
                      </a:lnTo>
                      <a:lnTo>
                        <a:pt x="13" y="2089"/>
                      </a:lnTo>
                      <a:lnTo>
                        <a:pt x="3" y="2058"/>
                      </a:lnTo>
                      <a:lnTo>
                        <a:pt x="0" y="2027"/>
                      </a:lnTo>
                      <a:lnTo>
                        <a:pt x="0" y="1644"/>
                      </a:lnTo>
                      <a:lnTo>
                        <a:pt x="2" y="1625"/>
                      </a:lnTo>
                      <a:lnTo>
                        <a:pt x="10" y="1608"/>
                      </a:lnTo>
                      <a:lnTo>
                        <a:pt x="20" y="1594"/>
                      </a:lnTo>
                      <a:lnTo>
                        <a:pt x="34" y="1582"/>
                      </a:lnTo>
                      <a:lnTo>
                        <a:pt x="51" y="1576"/>
                      </a:lnTo>
                      <a:lnTo>
                        <a:pt x="70" y="1573"/>
                      </a:lnTo>
                      <a:lnTo>
                        <a:pt x="80" y="1574"/>
                      </a:lnTo>
                      <a:lnTo>
                        <a:pt x="91" y="1577"/>
                      </a:lnTo>
                      <a:lnTo>
                        <a:pt x="645" y="1577"/>
                      </a:lnTo>
                      <a:lnTo>
                        <a:pt x="655" y="1532"/>
                      </a:lnTo>
                      <a:lnTo>
                        <a:pt x="671" y="1489"/>
                      </a:lnTo>
                      <a:lnTo>
                        <a:pt x="691" y="1448"/>
                      </a:lnTo>
                      <a:lnTo>
                        <a:pt x="716" y="1411"/>
                      </a:lnTo>
                      <a:lnTo>
                        <a:pt x="744" y="1376"/>
                      </a:lnTo>
                      <a:lnTo>
                        <a:pt x="777" y="1345"/>
                      </a:lnTo>
                      <a:lnTo>
                        <a:pt x="813" y="1318"/>
                      </a:lnTo>
                      <a:lnTo>
                        <a:pt x="851" y="1296"/>
                      </a:lnTo>
                      <a:lnTo>
                        <a:pt x="893" y="1277"/>
                      </a:lnTo>
                      <a:lnTo>
                        <a:pt x="937" y="1264"/>
                      </a:lnTo>
                      <a:lnTo>
                        <a:pt x="982" y="1255"/>
                      </a:lnTo>
                      <a:lnTo>
                        <a:pt x="1030" y="1252"/>
                      </a:lnTo>
                      <a:lnTo>
                        <a:pt x="1049" y="1254"/>
                      </a:lnTo>
                      <a:lnTo>
                        <a:pt x="1066" y="1262"/>
                      </a:lnTo>
                      <a:lnTo>
                        <a:pt x="1080" y="1272"/>
                      </a:lnTo>
                      <a:lnTo>
                        <a:pt x="1090" y="1287"/>
                      </a:lnTo>
                      <a:lnTo>
                        <a:pt x="1098" y="1304"/>
                      </a:lnTo>
                      <a:lnTo>
                        <a:pt x="1100" y="1322"/>
                      </a:lnTo>
                      <a:lnTo>
                        <a:pt x="1098" y="1341"/>
                      </a:lnTo>
                      <a:lnTo>
                        <a:pt x="1090" y="1358"/>
                      </a:lnTo>
                      <a:lnTo>
                        <a:pt x="1080" y="1372"/>
                      </a:lnTo>
                      <a:lnTo>
                        <a:pt x="1066" y="1383"/>
                      </a:lnTo>
                      <a:lnTo>
                        <a:pt x="1049" y="1390"/>
                      </a:lnTo>
                      <a:lnTo>
                        <a:pt x="1030" y="1393"/>
                      </a:lnTo>
                      <a:lnTo>
                        <a:pt x="993" y="1395"/>
                      </a:lnTo>
                      <a:lnTo>
                        <a:pt x="957" y="1404"/>
                      </a:lnTo>
                      <a:lnTo>
                        <a:pt x="923" y="1416"/>
                      </a:lnTo>
                      <a:lnTo>
                        <a:pt x="892" y="1434"/>
                      </a:lnTo>
                      <a:lnTo>
                        <a:pt x="864" y="1456"/>
                      </a:lnTo>
                      <a:lnTo>
                        <a:pt x="838" y="1482"/>
                      </a:lnTo>
                      <a:lnTo>
                        <a:pt x="818" y="1510"/>
                      </a:lnTo>
                      <a:lnTo>
                        <a:pt x="801" y="1542"/>
                      </a:lnTo>
                      <a:lnTo>
                        <a:pt x="789" y="1577"/>
                      </a:lnTo>
                      <a:lnTo>
                        <a:pt x="1070" y="1577"/>
                      </a:lnTo>
                      <a:lnTo>
                        <a:pt x="1080" y="1528"/>
                      </a:lnTo>
                      <a:lnTo>
                        <a:pt x="1096" y="1482"/>
                      </a:lnTo>
                      <a:lnTo>
                        <a:pt x="1116" y="1438"/>
                      </a:lnTo>
                      <a:lnTo>
                        <a:pt x="1140" y="1397"/>
                      </a:lnTo>
                      <a:lnTo>
                        <a:pt x="1169" y="1359"/>
                      </a:lnTo>
                      <a:lnTo>
                        <a:pt x="1200" y="1324"/>
                      </a:lnTo>
                      <a:lnTo>
                        <a:pt x="1236" y="1292"/>
                      </a:lnTo>
                      <a:lnTo>
                        <a:pt x="1275" y="1265"/>
                      </a:lnTo>
                      <a:lnTo>
                        <a:pt x="1318" y="1242"/>
                      </a:lnTo>
                      <a:lnTo>
                        <a:pt x="1362" y="1224"/>
                      </a:lnTo>
                      <a:lnTo>
                        <a:pt x="1410" y="1210"/>
                      </a:lnTo>
                      <a:lnTo>
                        <a:pt x="1412" y="1209"/>
                      </a:lnTo>
                      <a:lnTo>
                        <a:pt x="1419" y="1208"/>
                      </a:lnTo>
                      <a:lnTo>
                        <a:pt x="1432" y="1206"/>
                      </a:lnTo>
                      <a:lnTo>
                        <a:pt x="1448" y="1204"/>
                      </a:lnTo>
                      <a:lnTo>
                        <a:pt x="1468" y="1201"/>
                      </a:lnTo>
                      <a:lnTo>
                        <a:pt x="1492" y="1199"/>
                      </a:lnTo>
                      <a:lnTo>
                        <a:pt x="1519" y="1199"/>
                      </a:lnTo>
                      <a:lnTo>
                        <a:pt x="1550" y="1200"/>
                      </a:lnTo>
                      <a:lnTo>
                        <a:pt x="1600" y="1208"/>
                      </a:lnTo>
                      <a:lnTo>
                        <a:pt x="1648" y="1220"/>
                      </a:lnTo>
                      <a:lnTo>
                        <a:pt x="1695" y="1238"/>
                      </a:lnTo>
                      <a:lnTo>
                        <a:pt x="1738" y="1262"/>
                      </a:lnTo>
                      <a:lnTo>
                        <a:pt x="1778" y="1289"/>
                      </a:lnTo>
                      <a:lnTo>
                        <a:pt x="1815" y="1320"/>
                      </a:lnTo>
                      <a:lnTo>
                        <a:pt x="1849" y="1356"/>
                      </a:lnTo>
                      <a:lnTo>
                        <a:pt x="1879" y="1394"/>
                      </a:lnTo>
                      <a:lnTo>
                        <a:pt x="1903" y="1436"/>
                      </a:lnTo>
                      <a:lnTo>
                        <a:pt x="1924" y="1481"/>
                      </a:lnTo>
                      <a:lnTo>
                        <a:pt x="1940" y="1528"/>
                      </a:lnTo>
                      <a:lnTo>
                        <a:pt x="1950" y="1577"/>
                      </a:lnTo>
                      <a:lnTo>
                        <a:pt x="2229" y="1577"/>
                      </a:lnTo>
                      <a:lnTo>
                        <a:pt x="2218" y="1543"/>
                      </a:lnTo>
                      <a:lnTo>
                        <a:pt x="2201" y="1511"/>
                      </a:lnTo>
                      <a:lnTo>
                        <a:pt x="2179" y="1483"/>
                      </a:lnTo>
                      <a:lnTo>
                        <a:pt x="2155" y="1456"/>
                      </a:lnTo>
                      <a:lnTo>
                        <a:pt x="2127" y="1435"/>
                      </a:lnTo>
                      <a:lnTo>
                        <a:pt x="2096" y="1417"/>
                      </a:lnTo>
                      <a:lnTo>
                        <a:pt x="2062" y="1405"/>
                      </a:lnTo>
                      <a:lnTo>
                        <a:pt x="2026" y="1396"/>
                      </a:lnTo>
                      <a:lnTo>
                        <a:pt x="1988" y="1393"/>
                      </a:lnTo>
                      <a:lnTo>
                        <a:pt x="1970" y="1391"/>
                      </a:lnTo>
                      <a:lnTo>
                        <a:pt x="1953" y="1383"/>
                      </a:lnTo>
                      <a:lnTo>
                        <a:pt x="1938" y="1373"/>
                      </a:lnTo>
                      <a:lnTo>
                        <a:pt x="1928" y="1359"/>
                      </a:lnTo>
                      <a:lnTo>
                        <a:pt x="1920" y="1342"/>
                      </a:lnTo>
                      <a:lnTo>
                        <a:pt x="1918" y="1323"/>
                      </a:lnTo>
                      <a:lnTo>
                        <a:pt x="1920" y="1304"/>
                      </a:lnTo>
                      <a:lnTo>
                        <a:pt x="1928" y="1287"/>
                      </a:lnTo>
                      <a:lnTo>
                        <a:pt x="1938" y="1273"/>
                      </a:lnTo>
                      <a:lnTo>
                        <a:pt x="1953" y="1263"/>
                      </a:lnTo>
                      <a:lnTo>
                        <a:pt x="1970" y="1255"/>
                      </a:lnTo>
                      <a:lnTo>
                        <a:pt x="1988" y="1253"/>
                      </a:lnTo>
                      <a:lnTo>
                        <a:pt x="2035" y="1255"/>
                      </a:lnTo>
                      <a:lnTo>
                        <a:pt x="2082" y="1264"/>
                      </a:lnTo>
                      <a:lnTo>
                        <a:pt x="2125" y="1278"/>
                      </a:lnTo>
                      <a:lnTo>
                        <a:pt x="2167" y="1296"/>
                      </a:lnTo>
                      <a:lnTo>
                        <a:pt x="2206" y="1319"/>
                      </a:lnTo>
                      <a:lnTo>
                        <a:pt x="2242" y="1346"/>
                      </a:lnTo>
                      <a:lnTo>
                        <a:pt x="2274" y="1377"/>
                      </a:lnTo>
                      <a:lnTo>
                        <a:pt x="2302" y="1412"/>
                      </a:lnTo>
                      <a:lnTo>
                        <a:pt x="2328" y="1449"/>
                      </a:lnTo>
                      <a:lnTo>
                        <a:pt x="2348" y="1489"/>
                      </a:lnTo>
                      <a:lnTo>
                        <a:pt x="2363" y="1533"/>
                      </a:lnTo>
                      <a:lnTo>
                        <a:pt x="2373" y="1577"/>
                      </a:lnTo>
                      <a:lnTo>
                        <a:pt x="2674" y="1577"/>
                      </a:lnTo>
                      <a:lnTo>
                        <a:pt x="2692" y="1580"/>
                      </a:lnTo>
                      <a:lnTo>
                        <a:pt x="2709" y="1588"/>
                      </a:lnTo>
                      <a:lnTo>
                        <a:pt x="2724" y="1598"/>
                      </a:lnTo>
                      <a:lnTo>
                        <a:pt x="2734" y="1612"/>
                      </a:lnTo>
                      <a:lnTo>
                        <a:pt x="2742" y="1629"/>
                      </a:lnTo>
                      <a:lnTo>
                        <a:pt x="2744" y="1648"/>
                      </a:lnTo>
                      <a:lnTo>
                        <a:pt x="2742" y="1667"/>
                      </a:lnTo>
                      <a:lnTo>
                        <a:pt x="2734" y="1683"/>
                      </a:lnTo>
                      <a:lnTo>
                        <a:pt x="2724" y="1698"/>
                      </a:lnTo>
                      <a:lnTo>
                        <a:pt x="2709" y="1708"/>
                      </a:lnTo>
                      <a:lnTo>
                        <a:pt x="2692" y="1716"/>
                      </a:lnTo>
                      <a:lnTo>
                        <a:pt x="2674" y="1718"/>
                      </a:lnTo>
                      <a:lnTo>
                        <a:pt x="140" y="1718"/>
                      </a:lnTo>
                      <a:lnTo>
                        <a:pt x="140" y="2027"/>
                      </a:lnTo>
                      <a:lnTo>
                        <a:pt x="143" y="2037"/>
                      </a:lnTo>
                      <a:lnTo>
                        <a:pt x="150" y="2045"/>
                      </a:lnTo>
                      <a:lnTo>
                        <a:pt x="161" y="2048"/>
                      </a:lnTo>
                      <a:lnTo>
                        <a:pt x="2873" y="2048"/>
                      </a:lnTo>
                      <a:lnTo>
                        <a:pt x="2883" y="2045"/>
                      </a:lnTo>
                      <a:lnTo>
                        <a:pt x="2891" y="2037"/>
                      </a:lnTo>
                      <a:lnTo>
                        <a:pt x="2893" y="2027"/>
                      </a:lnTo>
                      <a:lnTo>
                        <a:pt x="2893" y="160"/>
                      </a:lnTo>
                      <a:lnTo>
                        <a:pt x="2891" y="150"/>
                      </a:lnTo>
                      <a:lnTo>
                        <a:pt x="2883" y="143"/>
                      </a:lnTo>
                      <a:lnTo>
                        <a:pt x="2873" y="140"/>
                      </a:lnTo>
                      <a:lnTo>
                        <a:pt x="2114" y="140"/>
                      </a:lnTo>
                      <a:lnTo>
                        <a:pt x="2095" y="137"/>
                      </a:lnTo>
                      <a:lnTo>
                        <a:pt x="2078" y="131"/>
                      </a:lnTo>
                      <a:lnTo>
                        <a:pt x="2064" y="119"/>
                      </a:lnTo>
                      <a:lnTo>
                        <a:pt x="2053" y="105"/>
                      </a:lnTo>
                      <a:lnTo>
                        <a:pt x="2046" y="89"/>
                      </a:lnTo>
                      <a:lnTo>
                        <a:pt x="2044" y="70"/>
                      </a:lnTo>
                      <a:lnTo>
                        <a:pt x="2046" y="52"/>
                      </a:lnTo>
                      <a:lnTo>
                        <a:pt x="2053" y="35"/>
                      </a:lnTo>
                      <a:lnTo>
                        <a:pt x="2064" y="20"/>
                      </a:lnTo>
                      <a:lnTo>
                        <a:pt x="2078" y="9"/>
                      </a:lnTo>
                      <a:lnTo>
                        <a:pt x="2095" y="2"/>
                      </a:lnTo>
                      <a:lnTo>
                        <a:pt x="2114" y="0"/>
                      </a:lnTo>
                      <a:close/>
                    </a:path>
                  </a:pathLst>
                </a:custGeom>
                <a:grpFill/>
                <a:ln w="0">
                  <a:noFill/>
                  <a:prstDash val="solid"/>
                  <a:round/>
                </a:ln>
              </p:spPr>
              <p:txBody>
                <a:bodyPr vert="horz" wrap="square" lIns="121920" tIns="60960" rIns="121920" bIns="60960" numCol="1" anchor="t" anchorCtr="0" compatLnSpc="1"/>
                <a:lstStyle/>
                <a:p>
                  <a:endParaRPr lang="en-US" sz="2000">
                    <a:latin typeface="微软雅黑" panose="020B0503020204020204" charset="-122"/>
                    <a:ea typeface="微软雅黑" panose="020B0503020204020204" charset="-122"/>
                    <a:sym typeface="微软雅黑" panose="020B0503020204020204" charset="-122"/>
                  </a:endParaRPr>
                </a:p>
              </p:txBody>
            </p:sp>
            <p:sp>
              <p:nvSpPr>
                <p:cNvPr id="92" name="Freeform 109"/>
                <p:cNvSpPr/>
                <p:nvPr/>
              </p:nvSpPr>
              <p:spPr bwMode="auto">
                <a:xfrm>
                  <a:off x="9990138" y="2809875"/>
                  <a:ext cx="157163" cy="231775"/>
                </a:xfrm>
                <a:custGeom>
                  <a:avLst/>
                  <a:gdLst>
                    <a:gd name="T0" fmla="*/ 161 w 993"/>
                    <a:gd name="T1" fmla="*/ 0 h 1455"/>
                    <a:gd name="T2" fmla="*/ 922 w 993"/>
                    <a:gd name="T3" fmla="*/ 0 h 1455"/>
                    <a:gd name="T4" fmla="*/ 941 w 993"/>
                    <a:gd name="T5" fmla="*/ 2 h 1455"/>
                    <a:gd name="T6" fmla="*/ 958 w 993"/>
                    <a:gd name="T7" fmla="*/ 9 h 1455"/>
                    <a:gd name="T8" fmla="*/ 972 w 993"/>
                    <a:gd name="T9" fmla="*/ 20 h 1455"/>
                    <a:gd name="T10" fmla="*/ 983 w 993"/>
                    <a:gd name="T11" fmla="*/ 35 h 1455"/>
                    <a:gd name="T12" fmla="*/ 990 w 993"/>
                    <a:gd name="T13" fmla="*/ 52 h 1455"/>
                    <a:gd name="T14" fmla="*/ 993 w 993"/>
                    <a:gd name="T15" fmla="*/ 70 h 1455"/>
                    <a:gd name="T16" fmla="*/ 990 w 993"/>
                    <a:gd name="T17" fmla="*/ 89 h 1455"/>
                    <a:gd name="T18" fmla="*/ 983 w 993"/>
                    <a:gd name="T19" fmla="*/ 105 h 1455"/>
                    <a:gd name="T20" fmla="*/ 972 w 993"/>
                    <a:gd name="T21" fmla="*/ 119 h 1455"/>
                    <a:gd name="T22" fmla="*/ 958 w 993"/>
                    <a:gd name="T23" fmla="*/ 131 h 1455"/>
                    <a:gd name="T24" fmla="*/ 941 w 993"/>
                    <a:gd name="T25" fmla="*/ 137 h 1455"/>
                    <a:gd name="T26" fmla="*/ 922 w 993"/>
                    <a:gd name="T27" fmla="*/ 140 h 1455"/>
                    <a:gd name="T28" fmla="*/ 161 w 993"/>
                    <a:gd name="T29" fmla="*/ 140 h 1455"/>
                    <a:gd name="T30" fmla="*/ 150 w 993"/>
                    <a:gd name="T31" fmla="*/ 143 h 1455"/>
                    <a:gd name="T32" fmla="*/ 143 w 993"/>
                    <a:gd name="T33" fmla="*/ 150 h 1455"/>
                    <a:gd name="T34" fmla="*/ 140 w 993"/>
                    <a:gd name="T35" fmla="*/ 160 h 1455"/>
                    <a:gd name="T36" fmla="*/ 140 w 993"/>
                    <a:gd name="T37" fmla="*/ 1384 h 1455"/>
                    <a:gd name="T38" fmla="*/ 138 w 993"/>
                    <a:gd name="T39" fmla="*/ 1404 h 1455"/>
                    <a:gd name="T40" fmla="*/ 130 w 993"/>
                    <a:gd name="T41" fmla="*/ 1420 h 1455"/>
                    <a:gd name="T42" fmla="*/ 120 w 993"/>
                    <a:gd name="T43" fmla="*/ 1434 h 1455"/>
                    <a:gd name="T44" fmla="*/ 105 w 993"/>
                    <a:gd name="T45" fmla="*/ 1446 h 1455"/>
                    <a:gd name="T46" fmla="*/ 89 w 993"/>
                    <a:gd name="T47" fmla="*/ 1452 h 1455"/>
                    <a:gd name="T48" fmla="*/ 70 w 993"/>
                    <a:gd name="T49" fmla="*/ 1455 h 1455"/>
                    <a:gd name="T50" fmla="*/ 51 w 993"/>
                    <a:gd name="T51" fmla="*/ 1452 h 1455"/>
                    <a:gd name="T52" fmla="*/ 34 w 993"/>
                    <a:gd name="T53" fmla="*/ 1446 h 1455"/>
                    <a:gd name="T54" fmla="*/ 20 w 993"/>
                    <a:gd name="T55" fmla="*/ 1434 h 1455"/>
                    <a:gd name="T56" fmla="*/ 10 w 993"/>
                    <a:gd name="T57" fmla="*/ 1420 h 1455"/>
                    <a:gd name="T58" fmla="*/ 2 w 993"/>
                    <a:gd name="T59" fmla="*/ 1404 h 1455"/>
                    <a:gd name="T60" fmla="*/ 0 w 993"/>
                    <a:gd name="T61" fmla="*/ 1384 h 1455"/>
                    <a:gd name="T62" fmla="*/ 0 w 993"/>
                    <a:gd name="T63" fmla="*/ 160 h 1455"/>
                    <a:gd name="T64" fmla="*/ 3 w 993"/>
                    <a:gd name="T65" fmla="*/ 128 h 1455"/>
                    <a:gd name="T66" fmla="*/ 13 w 993"/>
                    <a:gd name="T67" fmla="*/ 98 h 1455"/>
                    <a:gd name="T68" fmla="*/ 28 w 993"/>
                    <a:gd name="T69" fmla="*/ 71 h 1455"/>
                    <a:gd name="T70" fmla="*/ 47 w 993"/>
                    <a:gd name="T71" fmla="*/ 47 h 1455"/>
                    <a:gd name="T72" fmla="*/ 71 w 993"/>
                    <a:gd name="T73" fmla="*/ 27 h 1455"/>
                    <a:gd name="T74" fmla="*/ 98 w 993"/>
                    <a:gd name="T75" fmla="*/ 12 h 1455"/>
                    <a:gd name="T76" fmla="*/ 128 w 993"/>
                    <a:gd name="T77" fmla="*/ 3 h 1455"/>
                    <a:gd name="T78" fmla="*/ 161 w 993"/>
                    <a:gd name="T79" fmla="*/ 0 h 1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3" h="1455">
                      <a:moveTo>
                        <a:pt x="161" y="0"/>
                      </a:moveTo>
                      <a:lnTo>
                        <a:pt x="922" y="0"/>
                      </a:lnTo>
                      <a:lnTo>
                        <a:pt x="941" y="2"/>
                      </a:lnTo>
                      <a:lnTo>
                        <a:pt x="958" y="9"/>
                      </a:lnTo>
                      <a:lnTo>
                        <a:pt x="972" y="20"/>
                      </a:lnTo>
                      <a:lnTo>
                        <a:pt x="983" y="35"/>
                      </a:lnTo>
                      <a:lnTo>
                        <a:pt x="990" y="52"/>
                      </a:lnTo>
                      <a:lnTo>
                        <a:pt x="993" y="70"/>
                      </a:lnTo>
                      <a:lnTo>
                        <a:pt x="990" y="89"/>
                      </a:lnTo>
                      <a:lnTo>
                        <a:pt x="983" y="105"/>
                      </a:lnTo>
                      <a:lnTo>
                        <a:pt x="972" y="119"/>
                      </a:lnTo>
                      <a:lnTo>
                        <a:pt x="958" y="131"/>
                      </a:lnTo>
                      <a:lnTo>
                        <a:pt x="941" y="137"/>
                      </a:lnTo>
                      <a:lnTo>
                        <a:pt x="922" y="140"/>
                      </a:lnTo>
                      <a:lnTo>
                        <a:pt x="161" y="140"/>
                      </a:lnTo>
                      <a:lnTo>
                        <a:pt x="150" y="143"/>
                      </a:lnTo>
                      <a:lnTo>
                        <a:pt x="143" y="150"/>
                      </a:lnTo>
                      <a:lnTo>
                        <a:pt x="140" y="160"/>
                      </a:lnTo>
                      <a:lnTo>
                        <a:pt x="140" y="1384"/>
                      </a:lnTo>
                      <a:lnTo>
                        <a:pt x="138" y="1404"/>
                      </a:lnTo>
                      <a:lnTo>
                        <a:pt x="130" y="1420"/>
                      </a:lnTo>
                      <a:lnTo>
                        <a:pt x="120" y="1434"/>
                      </a:lnTo>
                      <a:lnTo>
                        <a:pt x="105" y="1446"/>
                      </a:lnTo>
                      <a:lnTo>
                        <a:pt x="89" y="1452"/>
                      </a:lnTo>
                      <a:lnTo>
                        <a:pt x="70" y="1455"/>
                      </a:lnTo>
                      <a:lnTo>
                        <a:pt x="51" y="1452"/>
                      </a:lnTo>
                      <a:lnTo>
                        <a:pt x="34" y="1446"/>
                      </a:lnTo>
                      <a:lnTo>
                        <a:pt x="20" y="1434"/>
                      </a:lnTo>
                      <a:lnTo>
                        <a:pt x="10" y="1420"/>
                      </a:lnTo>
                      <a:lnTo>
                        <a:pt x="2" y="1404"/>
                      </a:lnTo>
                      <a:lnTo>
                        <a:pt x="0" y="1384"/>
                      </a:lnTo>
                      <a:lnTo>
                        <a:pt x="0" y="160"/>
                      </a:lnTo>
                      <a:lnTo>
                        <a:pt x="3" y="128"/>
                      </a:lnTo>
                      <a:lnTo>
                        <a:pt x="13" y="98"/>
                      </a:lnTo>
                      <a:lnTo>
                        <a:pt x="28" y="71"/>
                      </a:lnTo>
                      <a:lnTo>
                        <a:pt x="47" y="47"/>
                      </a:lnTo>
                      <a:lnTo>
                        <a:pt x="71" y="27"/>
                      </a:lnTo>
                      <a:lnTo>
                        <a:pt x="98" y="12"/>
                      </a:lnTo>
                      <a:lnTo>
                        <a:pt x="128" y="3"/>
                      </a:lnTo>
                      <a:lnTo>
                        <a:pt x="161" y="0"/>
                      </a:lnTo>
                      <a:close/>
                    </a:path>
                  </a:pathLst>
                </a:custGeom>
                <a:grpFill/>
                <a:ln w="0">
                  <a:noFill/>
                  <a:prstDash val="solid"/>
                  <a:round/>
                </a:ln>
              </p:spPr>
              <p:txBody>
                <a:bodyPr vert="horz" wrap="square" lIns="121920" tIns="60960" rIns="121920" bIns="60960" numCol="1" anchor="t" anchorCtr="0" compatLnSpc="1"/>
                <a:lstStyle/>
                <a:p>
                  <a:endParaRPr lang="en-US" sz="2000">
                    <a:latin typeface="微软雅黑" panose="020B0503020204020204" charset="-122"/>
                    <a:ea typeface="微软雅黑" panose="020B0503020204020204" charset="-122"/>
                    <a:sym typeface="微软雅黑" panose="020B0503020204020204" charset="-122"/>
                  </a:endParaRPr>
                </a:p>
              </p:txBody>
            </p:sp>
            <p:sp>
              <p:nvSpPr>
                <p:cNvPr id="93" name="Freeform 110"/>
                <p:cNvSpPr/>
                <p:nvPr/>
              </p:nvSpPr>
              <p:spPr bwMode="auto">
                <a:xfrm>
                  <a:off x="10139363" y="2690813"/>
                  <a:ext cx="179388" cy="300038"/>
                </a:xfrm>
                <a:custGeom>
                  <a:avLst/>
                  <a:gdLst>
                    <a:gd name="T0" fmla="*/ 603 w 1137"/>
                    <a:gd name="T1" fmla="*/ 7 h 1894"/>
                    <a:gd name="T2" fmla="*/ 887 w 1137"/>
                    <a:gd name="T3" fmla="*/ 325 h 1894"/>
                    <a:gd name="T4" fmla="*/ 951 w 1137"/>
                    <a:gd name="T5" fmla="*/ 433 h 1894"/>
                    <a:gd name="T6" fmla="*/ 974 w 1137"/>
                    <a:gd name="T7" fmla="*/ 557 h 1894"/>
                    <a:gd name="T8" fmla="*/ 980 w 1137"/>
                    <a:gd name="T9" fmla="*/ 1155 h 1894"/>
                    <a:gd name="T10" fmla="*/ 1114 w 1137"/>
                    <a:gd name="T11" fmla="*/ 1375 h 1894"/>
                    <a:gd name="T12" fmla="*/ 1137 w 1137"/>
                    <a:gd name="T13" fmla="*/ 1477 h 1894"/>
                    <a:gd name="T14" fmla="*/ 1127 w 1137"/>
                    <a:gd name="T15" fmla="*/ 1653 h 1894"/>
                    <a:gd name="T16" fmla="*/ 1086 w 1137"/>
                    <a:gd name="T17" fmla="*/ 1685 h 1894"/>
                    <a:gd name="T18" fmla="*/ 912 w 1137"/>
                    <a:gd name="T19" fmla="*/ 1823 h 1894"/>
                    <a:gd name="T20" fmla="*/ 891 w 1137"/>
                    <a:gd name="T21" fmla="*/ 1873 h 1894"/>
                    <a:gd name="T22" fmla="*/ 841 w 1137"/>
                    <a:gd name="T23" fmla="*/ 1893 h 1894"/>
                    <a:gd name="T24" fmla="*/ 793 w 1137"/>
                    <a:gd name="T25" fmla="*/ 1873 h 1894"/>
                    <a:gd name="T26" fmla="*/ 771 w 1137"/>
                    <a:gd name="T27" fmla="*/ 1823 h 1894"/>
                    <a:gd name="T28" fmla="*/ 747 w 1137"/>
                    <a:gd name="T29" fmla="*/ 1652 h 1894"/>
                    <a:gd name="T30" fmla="*/ 740 w 1137"/>
                    <a:gd name="T31" fmla="*/ 1598 h 1894"/>
                    <a:gd name="T32" fmla="*/ 772 w 1137"/>
                    <a:gd name="T33" fmla="*/ 1556 h 1894"/>
                    <a:gd name="T34" fmla="*/ 996 w 1137"/>
                    <a:gd name="T35" fmla="*/ 1546 h 1894"/>
                    <a:gd name="T36" fmla="*/ 988 w 1137"/>
                    <a:gd name="T37" fmla="*/ 1436 h 1894"/>
                    <a:gd name="T38" fmla="*/ 854 w 1137"/>
                    <a:gd name="T39" fmla="*/ 1216 h 1894"/>
                    <a:gd name="T40" fmla="*/ 833 w 1137"/>
                    <a:gd name="T41" fmla="*/ 1116 h 1894"/>
                    <a:gd name="T42" fmla="*/ 824 w 1137"/>
                    <a:gd name="T43" fmla="*/ 497 h 1894"/>
                    <a:gd name="T44" fmla="*/ 781 w 1137"/>
                    <a:gd name="T45" fmla="*/ 416 h 1894"/>
                    <a:gd name="T46" fmla="*/ 352 w 1137"/>
                    <a:gd name="T47" fmla="*/ 442 h 1894"/>
                    <a:gd name="T48" fmla="*/ 321 w 1137"/>
                    <a:gd name="T49" fmla="*/ 526 h 1894"/>
                    <a:gd name="T50" fmla="*/ 316 w 1137"/>
                    <a:gd name="T51" fmla="*/ 1149 h 1894"/>
                    <a:gd name="T52" fmla="*/ 276 w 1137"/>
                    <a:gd name="T53" fmla="*/ 1252 h 1894"/>
                    <a:gd name="T54" fmla="*/ 143 w 1137"/>
                    <a:gd name="T55" fmla="*/ 1459 h 1894"/>
                    <a:gd name="T56" fmla="*/ 338 w 1137"/>
                    <a:gd name="T57" fmla="*/ 1547 h 1894"/>
                    <a:gd name="T58" fmla="*/ 388 w 1137"/>
                    <a:gd name="T59" fmla="*/ 1567 h 1894"/>
                    <a:gd name="T60" fmla="*/ 409 w 1137"/>
                    <a:gd name="T61" fmla="*/ 1617 h 1894"/>
                    <a:gd name="T62" fmla="*/ 388 w 1137"/>
                    <a:gd name="T63" fmla="*/ 1667 h 1894"/>
                    <a:gd name="T64" fmla="*/ 338 w 1137"/>
                    <a:gd name="T65" fmla="*/ 1688 h 1894"/>
                    <a:gd name="T66" fmla="*/ 335 w 1137"/>
                    <a:gd name="T67" fmla="*/ 1842 h 1894"/>
                    <a:gd name="T68" fmla="*/ 303 w 1137"/>
                    <a:gd name="T69" fmla="*/ 1885 h 1894"/>
                    <a:gd name="T70" fmla="*/ 250 w 1137"/>
                    <a:gd name="T71" fmla="*/ 1891 h 1894"/>
                    <a:gd name="T72" fmla="*/ 207 w 1137"/>
                    <a:gd name="T73" fmla="*/ 1859 h 1894"/>
                    <a:gd name="T74" fmla="*/ 198 w 1137"/>
                    <a:gd name="T75" fmla="*/ 1688 h 1894"/>
                    <a:gd name="T76" fmla="*/ 35 w 1137"/>
                    <a:gd name="T77" fmla="*/ 1678 h 1894"/>
                    <a:gd name="T78" fmla="*/ 2 w 1137"/>
                    <a:gd name="T79" fmla="*/ 1636 h 1894"/>
                    <a:gd name="T80" fmla="*/ 3 w 1137"/>
                    <a:gd name="T81" fmla="*/ 1443 h 1894"/>
                    <a:gd name="T82" fmla="*/ 45 w 1137"/>
                    <a:gd name="T83" fmla="*/ 1338 h 1894"/>
                    <a:gd name="T84" fmla="*/ 178 w 1137"/>
                    <a:gd name="T85" fmla="*/ 1134 h 1894"/>
                    <a:gd name="T86" fmla="*/ 182 w 1137"/>
                    <a:gd name="T87" fmla="*/ 515 h 1894"/>
                    <a:gd name="T88" fmla="*/ 218 w 1137"/>
                    <a:gd name="T89" fmla="*/ 395 h 1894"/>
                    <a:gd name="T90" fmla="*/ 522 w 1137"/>
                    <a:gd name="T91" fmla="*/ 25 h 1894"/>
                    <a:gd name="T92" fmla="*/ 574 w 1137"/>
                    <a:gd name="T93" fmla="*/ 0 h 1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7" h="1894">
                      <a:moveTo>
                        <a:pt x="574" y="0"/>
                      </a:moveTo>
                      <a:lnTo>
                        <a:pt x="589" y="3"/>
                      </a:lnTo>
                      <a:lnTo>
                        <a:pt x="603" y="7"/>
                      </a:lnTo>
                      <a:lnTo>
                        <a:pt x="617" y="14"/>
                      </a:lnTo>
                      <a:lnTo>
                        <a:pt x="627" y="25"/>
                      </a:lnTo>
                      <a:lnTo>
                        <a:pt x="887" y="325"/>
                      </a:lnTo>
                      <a:lnTo>
                        <a:pt x="913" y="359"/>
                      </a:lnTo>
                      <a:lnTo>
                        <a:pt x="934" y="395"/>
                      </a:lnTo>
                      <a:lnTo>
                        <a:pt x="951" y="433"/>
                      </a:lnTo>
                      <a:lnTo>
                        <a:pt x="964" y="473"/>
                      </a:lnTo>
                      <a:lnTo>
                        <a:pt x="971" y="515"/>
                      </a:lnTo>
                      <a:lnTo>
                        <a:pt x="974" y="557"/>
                      </a:lnTo>
                      <a:lnTo>
                        <a:pt x="974" y="1118"/>
                      </a:lnTo>
                      <a:lnTo>
                        <a:pt x="976" y="1137"/>
                      </a:lnTo>
                      <a:lnTo>
                        <a:pt x="980" y="1155"/>
                      </a:lnTo>
                      <a:lnTo>
                        <a:pt x="989" y="1173"/>
                      </a:lnTo>
                      <a:lnTo>
                        <a:pt x="1097" y="1343"/>
                      </a:lnTo>
                      <a:lnTo>
                        <a:pt x="1114" y="1375"/>
                      </a:lnTo>
                      <a:lnTo>
                        <a:pt x="1127" y="1407"/>
                      </a:lnTo>
                      <a:lnTo>
                        <a:pt x="1134" y="1442"/>
                      </a:lnTo>
                      <a:lnTo>
                        <a:pt x="1137" y="1477"/>
                      </a:lnTo>
                      <a:lnTo>
                        <a:pt x="1137" y="1617"/>
                      </a:lnTo>
                      <a:lnTo>
                        <a:pt x="1134" y="1636"/>
                      </a:lnTo>
                      <a:lnTo>
                        <a:pt x="1127" y="1653"/>
                      </a:lnTo>
                      <a:lnTo>
                        <a:pt x="1116" y="1667"/>
                      </a:lnTo>
                      <a:lnTo>
                        <a:pt x="1102" y="1678"/>
                      </a:lnTo>
                      <a:lnTo>
                        <a:pt x="1086" y="1685"/>
                      </a:lnTo>
                      <a:lnTo>
                        <a:pt x="1067" y="1688"/>
                      </a:lnTo>
                      <a:lnTo>
                        <a:pt x="912" y="1688"/>
                      </a:lnTo>
                      <a:lnTo>
                        <a:pt x="912" y="1823"/>
                      </a:lnTo>
                      <a:lnTo>
                        <a:pt x="909" y="1841"/>
                      </a:lnTo>
                      <a:lnTo>
                        <a:pt x="903" y="1858"/>
                      </a:lnTo>
                      <a:lnTo>
                        <a:pt x="891" y="1873"/>
                      </a:lnTo>
                      <a:lnTo>
                        <a:pt x="877" y="1883"/>
                      </a:lnTo>
                      <a:lnTo>
                        <a:pt x="860" y="1891"/>
                      </a:lnTo>
                      <a:lnTo>
                        <a:pt x="841" y="1893"/>
                      </a:lnTo>
                      <a:lnTo>
                        <a:pt x="823" y="1891"/>
                      </a:lnTo>
                      <a:lnTo>
                        <a:pt x="806" y="1883"/>
                      </a:lnTo>
                      <a:lnTo>
                        <a:pt x="793" y="1873"/>
                      </a:lnTo>
                      <a:lnTo>
                        <a:pt x="781" y="1858"/>
                      </a:lnTo>
                      <a:lnTo>
                        <a:pt x="773" y="1841"/>
                      </a:lnTo>
                      <a:lnTo>
                        <a:pt x="771" y="1823"/>
                      </a:lnTo>
                      <a:lnTo>
                        <a:pt x="771" y="1676"/>
                      </a:lnTo>
                      <a:lnTo>
                        <a:pt x="758" y="1666"/>
                      </a:lnTo>
                      <a:lnTo>
                        <a:pt x="747" y="1652"/>
                      </a:lnTo>
                      <a:lnTo>
                        <a:pt x="740" y="1635"/>
                      </a:lnTo>
                      <a:lnTo>
                        <a:pt x="737" y="1617"/>
                      </a:lnTo>
                      <a:lnTo>
                        <a:pt x="740" y="1598"/>
                      </a:lnTo>
                      <a:lnTo>
                        <a:pt x="747" y="1581"/>
                      </a:lnTo>
                      <a:lnTo>
                        <a:pt x="758" y="1567"/>
                      </a:lnTo>
                      <a:lnTo>
                        <a:pt x="772" y="1556"/>
                      </a:lnTo>
                      <a:lnTo>
                        <a:pt x="789" y="1549"/>
                      </a:lnTo>
                      <a:lnTo>
                        <a:pt x="807" y="1546"/>
                      </a:lnTo>
                      <a:lnTo>
                        <a:pt x="996" y="1546"/>
                      </a:lnTo>
                      <a:lnTo>
                        <a:pt x="996" y="1477"/>
                      </a:lnTo>
                      <a:lnTo>
                        <a:pt x="995" y="1456"/>
                      </a:lnTo>
                      <a:lnTo>
                        <a:pt x="988" y="1436"/>
                      </a:lnTo>
                      <a:lnTo>
                        <a:pt x="979" y="1417"/>
                      </a:lnTo>
                      <a:lnTo>
                        <a:pt x="871" y="1247"/>
                      </a:lnTo>
                      <a:lnTo>
                        <a:pt x="854" y="1216"/>
                      </a:lnTo>
                      <a:lnTo>
                        <a:pt x="842" y="1184"/>
                      </a:lnTo>
                      <a:lnTo>
                        <a:pt x="836" y="1151"/>
                      </a:lnTo>
                      <a:lnTo>
                        <a:pt x="833" y="1116"/>
                      </a:lnTo>
                      <a:lnTo>
                        <a:pt x="833" y="556"/>
                      </a:lnTo>
                      <a:lnTo>
                        <a:pt x="831" y="526"/>
                      </a:lnTo>
                      <a:lnTo>
                        <a:pt x="824" y="497"/>
                      </a:lnTo>
                      <a:lnTo>
                        <a:pt x="814" y="468"/>
                      </a:lnTo>
                      <a:lnTo>
                        <a:pt x="800" y="442"/>
                      </a:lnTo>
                      <a:lnTo>
                        <a:pt x="781" y="416"/>
                      </a:lnTo>
                      <a:lnTo>
                        <a:pt x="576" y="178"/>
                      </a:lnTo>
                      <a:lnTo>
                        <a:pt x="370" y="417"/>
                      </a:lnTo>
                      <a:lnTo>
                        <a:pt x="352" y="442"/>
                      </a:lnTo>
                      <a:lnTo>
                        <a:pt x="338" y="468"/>
                      </a:lnTo>
                      <a:lnTo>
                        <a:pt x="328" y="497"/>
                      </a:lnTo>
                      <a:lnTo>
                        <a:pt x="321" y="526"/>
                      </a:lnTo>
                      <a:lnTo>
                        <a:pt x="319" y="556"/>
                      </a:lnTo>
                      <a:lnTo>
                        <a:pt x="319" y="1112"/>
                      </a:lnTo>
                      <a:lnTo>
                        <a:pt x="316" y="1149"/>
                      </a:lnTo>
                      <a:lnTo>
                        <a:pt x="308" y="1185"/>
                      </a:lnTo>
                      <a:lnTo>
                        <a:pt x="294" y="1219"/>
                      </a:lnTo>
                      <a:lnTo>
                        <a:pt x="276" y="1252"/>
                      </a:lnTo>
                      <a:lnTo>
                        <a:pt x="160" y="1418"/>
                      </a:lnTo>
                      <a:lnTo>
                        <a:pt x="149" y="1438"/>
                      </a:lnTo>
                      <a:lnTo>
                        <a:pt x="143" y="1459"/>
                      </a:lnTo>
                      <a:lnTo>
                        <a:pt x="140" y="1481"/>
                      </a:lnTo>
                      <a:lnTo>
                        <a:pt x="140" y="1547"/>
                      </a:lnTo>
                      <a:lnTo>
                        <a:pt x="338" y="1547"/>
                      </a:lnTo>
                      <a:lnTo>
                        <a:pt x="357" y="1549"/>
                      </a:lnTo>
                      <a:lnTo>
                        <a:pt x="374" y="1557"/>
                      </a:lnTo>
                      <a:lnTo>
                        <a:pt x="388" y="1567"/>
                      </a:lnTo>
                      <a:lnTo>
                        <a:pt x="400" y="1582"/>
                      </a:lnTo>
                      <a:lnTo>
                        <a:pt x="406" y="1599"/>
                      </a:lnTo>
                      <a:lnTo>
                        <a:pt x="409" y="1617"/>
                      </a:lnTo>
                      <a:lnTo>
                        <a:pt x="406" y="1636"/>
                      </a:lnTo>
                      <a:lnTo>
                        <a:pt x="400" y="1653"/>
                      </a:lnTo>
                      <a:lnTo>
                        <a:pt x="388" y="1667"/>
                      </a:lnTo>
                      <a:lnTo>
                        <a:pt x="374" y="1678"/>
                      </a:lnTo>
                      <a:lnTo>
                        <a:pt x="357" y="1685"/>
                      </a:lnTo>
                      <a:lnTo>
                        <a:pt x="338" y="1688"/>
                      </a:lnTo>
                      <a:lnTo>
                        <a:pt x="338" y="1688"/>
                      </a:lnTo>
                      <a:lnTo>
                        <a:pt x="338" y="1823"/>
                      </a:lnTo>
                      <a:lnTo>
                        <a:pt x="335" y="1842"/>
                      </a:lnTo>
                      <a:lnTo>
                        <a:pt x="329" y="1859"/>
                      </a:lnTo>
                      <a:lnTo>
                        <a:pt x="317" y="1873"/>
                      </a:lnTo>
                      <a:lnTo>
                        <a:pt x="303" y="1885"/>
                      </a:lnTo>
                      <a:lnTo>
                        <a:pt x="287" y="1891"/>
                      </a:lnTo>
                      <a:lnTo>
                        <a:pt x="268" y="1894"/>
                      </a:lnTo>
                      <a:lnTo>
                        <a:pt x="250" y="1891"/>
                      </a:lnTo>
                      <a:lnTo>
                        <a:pt x="233" y="1885"/>
                      </a:lnTo>
                      <a:lnTo>
                        <a:pt x="218" y="1873"/>
                      </a:lnTo>
                      <a:lnTo>
                        <a:pt x="207" y="1859"/>
                      </a:lnTo>
                      <a:lnTo>
                        <a:pt x="200" y="1842"/>
                      </a:lnTo>
                      <a:lnTo>
                        <a:pt x="198" y="1823"/>
                      </a:lnTo>
                      <a:lnTo>
                        <a:pt x="198" y="1688"/>
                      </a:lnTo>
                      <a:lnTo>
                        <a:pt x="70" y="1688"/>
                      </a:lnTo>
                      <a:lnTo>
                        <a:pt x="52" y="1685"/>
                      </a:lnTo>
                      <a:lnTo>
                        <a:pt x="35" y="1678"/>
                      </a:lnTo>
                      <a:lnTo>
                        <a:pt x="20" y="1667"/>
                      </a:lnTo>
                      <a:lnTo>
                        <a:pt x="9" y="1653"/>
                      </a:lnTo>
                      <a:lnTo>
                        <a:pt x="2" y="1636"/>
                      </a:lnTo>
                      <a:lnTo>
                        <a:pt x="0" y="1617"/>
                      </a:lnTo>
                      <a:lnTo>
                        <a:pt x="0" y="1481"/>
                      </a:lnTo>
                      <a:lnTo>
                        <a:pt x="3" y="1443"/>
                      </a:lnTo>
                      <a:lnTo>
                        <a:pt x="11" y="1406"/>
                      </a:lnTo>
                      <a:lnTo>
                        <a:pt x="25" y="1371"/>
                      </a:lnTo>
                      <a:lnTo>
                        <a:pt x="45" y="1338"/>
                      </a:lnTo>
                      <a:lnTo>
                        <a:pt x="161" y="1171"/>
                      </a:lnTo>
                      <a:lnTo>
                        <a:pt x="171" y="1154"/>
                      </a:lnTo>
                      <a:lnTo>
                        <a:pt x="178" y="1134"/>
                      </a:lnTo>
                      <a:lnTo>
                        <a:pt x="180" y="1113"/>
                      </a:lnTo>
                      <a:lnTo>
                        <a:pt x="180" y="556"/>
                      </a:lnTo>
                      <a:lnTo>
                        <a:pt x="182" y="515"/>
                      </a:lnTo>
                      <a:lnTo>
                        <a:pt x="189" y="473"/>
                      </a:lnTo>
                      <a:lnTo>
                        <a:pt x="201" y="433"/>
                      </a:lnTo>
                      <a:lnTo>
                        <a:pt x="218" y="395"/>
                      </a:lnTo>
                      <a:lnTo>
                        <a:pt x="239" y="359"/>
                      </a:lnTo>
                      <a:lnTo>
                        <a:pt x="264" y="326"/>
                      </a:lnTo>
                      <a:lnTo>
                        <a:pt x="522" y="25"/>
                      </a:lnTo>
                      <a:lnTo>
                        <a:pt x="536" y="12"/>
                      </a:lnTo>
                      <a:lnTo>
                        <a:pt x="554" y="4"/>
                      </a:lnTo>
                      <a:lnTo>
                        <a:pt x="574" y="0"/>
                      </a:lnTo>
                      <a:close/>
                    </a:path>
                  </a:pathLst>
                </a:custGeom>
                <a:grpFill/>
                <a:ln w="0">
                  <a:noFill/>
                  <a:prstDash val="solid"/>
                  <a:round/>
                </a:ln>
              </p:spPr>
              <p:txBody>
                <a:bodyPr vert="horz" wrap="square" lIns="121920" tIns="60960" rIns="121920" bIns="60960" numCol="1" anchor="t" anchorCtr="0" compatLnSpc="1"/>
                <a:lstStyle/>
                <a:p>
                  <a:endParaRPr lang="en-US" sz="2000">
                    <a:latin typeface="微软雅黑" panose="020B0503020204020204" charset="-122"/>
                    <a:ea typeface="微软雅黑" panose="020B0503020204020204" charset="-122"/>
                    <a:sym typeface="微软雅黑" panose="020B0503020204020204" charset="-122"/>
                  </a:endParaRPr>
                </a:p>
              </p:txBody>
            </p:sp>
            <p:sp>
              <p:nvSpPr>
                <p:cNvPr id="94" name="Freeform 111"/>
                <p:cNvSpPr/>
                <p:nvPr/>
              </p:nvSpPr>
              <p:spPr bwMode="auto">
                <a:xfrm>
                  <a:off x="10217151" y="2943225"/>
                  <a:ext cx="22225" cy="71438"/>
                </a:xfrm>
                <a:custGeom>
                  <a:avLst/>
                  <a:gdLst>
                    <a:gd name="T0" fmla="*/ 70 w 140"/>
                    <a:gd name="T1" fmla="*/ 0 h 445"/>
                    <a:gd name="T2" fmla="*/ 89 w 140"/>
                    <a:gd name="T3" fmla="*/ 2 h 445"/>
                    <a:gd name="T4" fmla="*/ 106 w 140"/>
                    <a:gd name="T5" fmla="*/ 9 h 445"/>
                    <a:gd name="T6" fmla="*/ 120 w 140"/>
                    <a:gd name="T7" fmla="*/ 20 h 445"/>
                    <a:gd name="T8" fmla="*/ 130 w 140"/>
                    <a:gd name="T9" fmla="*/ 35 h 445"/>
                    <a:gd name="T10" fmla="*/ 138 w 140"/>
                    <a:gd name="T11" fmla="*/ 52 h 445"/>
                    <a:gd name="T12" fmla="*/ 140 w 140"/>
                    <a:gd name="T13" fmla="*/ 70 h 445"/>
                    <a:gd name="T14" fmla="*/ 140 w 140"/>
                    <a:gd name="T15" fmla="*/ 375 h 445"/>
                    <a:gd name="T16" fmla="*/ 138 w 140"/>
                    <a:gd name="T17" fmla="*/ 394 h 445"/>
                    <a:gd name="T18" fmla="*/ 130 w 140"/>
                    <a:gd name="T19" fmla="*/ 412 h 445"/>
                    <a:gd name="T20" fmla="*/ 119 w 140"/>
                    <a:gd name="T21" fmla="*/ 426 h 445"/>
                    <a:gd name="T22" fmla="*/ 103 w 140"/>
                    <a:gd name="T23" fmla="*/ 438 h 445"/>
                    <a:gd name="T24" fmla="*/ 86 w 140"/>
                    <a:gd name="T25" fmla="*/ 444 h 445"/>
                    <a:gd name="T26" fmla="*/ 66 w 140"/>
                    <a:gd name="T27" fmla="*/ 445 h 445"/>
                    <a:gd name="T28" fmla="*/ 48 w 140"/>
                    <a:gd name="T29" fmla="*/ 442 h 445"/>
                    <a:gd name="T30" fmla="*/ 32 w 140"/>
                    <a:gd name="T31" fmla="*/ 435 h 445"/>
                    <a:gd name="T32" fmla="*/ 19 w 140"/>
                    <a:gd name="T33" fmla="*/ 422 h 445"/>
                    <a:gd name="T34" fmla="*/ 9 w 140"/>
                    <a:gd name="T35" fmla="*/ 408 h 445"/>
                    <a:gd name="T36" fmla="*/ 2 w 140"/>
                    <a:gd name="T37" fmla="*/ 391 h 445"/>
                    <a:gd name="T38" fmla="*/ 0 w 140"/>
                    <a:gd name="T39" fmla="*/ 372 h 445"/>
                    <a:gd name="T40" fmla="*/ 0 w 140"/>
                    <a:gd name="T41" fmla="*/ 70 h 445"/>
                    <a:gd name="T42" fmla="*/ 2 w 140"/>
                    <a:gd name="T43" fmla="*/ 52 h 445"/>
                    <a:gd name="T44" fmla="*/ 10 w 140"/>
                    <a:gd name="T45" fmla="*/ 35 h 445"/>
                    <a:gd name="T46" fmla="*/ 20 w 140"/>
                    <a:gd name="T47" fmla="*/ 20 h 445"/>
                    <a:gd name="T48" fmla="*/ 35 w 140"/>
                    <a:gd name="T49" fmla="*/ 9 h 445"/>
                    <a:gd name="T50" fmla="*/ 51 w 140"/>
                    <a:gd name="T51" fmla="*/ 2 h 445"/>
                    <a:gd name="T52" fmla="*/ 70 w 140"/>
                    <a:gd name="T53"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445">
                      <a:moveTo>
                        <a:pt x="70" y="0"/>
                      </a:moveTo>
                      <a:lnTo>
                        <a:pt x="89" y="2"/>
                      </a:lnTo>
                      <a:lnTo>
                        <a:pt x="106" y="9"/>
                      </a:lnTo>
                      <a:lnTo>
                        <a:pt x="120" y="20"/>
                      </a:lnTo>
                      <a:lnTo>
                        <a:pt x="130" y="35"/>
                      </a:lnTo>
                      <a:lnTo>
                        <a:pt x="138" y="52"/>
                      </a:lnTo>
                      <a:lnTo>
                        <a:pt x="140" y="70"/>
                      </a:lnTo>
                      <a:lnTo>
                        <a:pt x="140" y="375"/>
                      </a:lnTo>
                      <a:lnTo>
                        <a:pt x="138" y="394"/>
                      </a:lnTo>
                      <a:lnTo>
                        <a:pt x="130" y="412"/>
                      </a:lnTo>
                      <a:lnTo>
                        <a:pt x="119" y="426"/>
                      </a:lnTo>
                      <a:lnTo>
                        <a:pt x="103" y="438"/>
                      </a:lnTo>
                      <a:lnTo>
                        <a:pt x="86" y="444"/>
                      </a:lnTo>
                      <a:lnTo>
                        <a:pt x="66" y="445"/>
                      </a:lnTo>
                      <a:lnTo>
                        <a:pt x="48" y="442"/>
                      </a:lnTo>
                      <a:lnTo>
                        <a:pt x="32" y="435"/>
                      </a:lnTo>
                      <a:lnTo>
                        <a:pt x="19" y="422"/>
                      </a:lnTo>
                      <a:lnTo>
                        <a:pt x="9" y="408"/>
                      </a:lnTo>
                      <a:lnTo>
                        <a:pt x="2" y="391"/>
                      </a:lnTo>
                      <a:lnTo>
                        <a:pt x="0" y="372"/>
                      </a:lnTo>
                      <a:lnTo>
                        <a:pt x="0" y="70"/>
                      </a:lnTo>
                      <a:lnTo>
                        <a:pt x="2" y="52"/>
                      </a:lnTo>
                      <a:lnTo>
                        <a:pt x="10" y="35"/>
                      </a:lnTo>
                      <a:lnTo>
                        <a:pt x="20" y="20"/>
                      </a:lnTo>
                      <a:lnTo>
                        <a:pt x="35" y="9"/>
                      </a:lnTo>
                      <a:lnTo>
                        <a:pt x="51" y="2"/>
                      </a:lnTo>
                      <a:lnTo>
                        <a:pt x="70" y="0"/>
                      </a:lnTo>
                      <a:close/>
                    </a:path>
                  </a:pathLst>
                </a:custGeom>
                <a:grpFill/>
                <a:ln w="0">
                  <a:noFill/>
                  <a:prstDash val="solid"/>
                  <a:round/>
                </a:ln>
              </p:spPr>
              <p:txBody>
                <a:bodyPr vert="horz" wrap="square" lIns="121920" tIns="60960" rIns="121920" bIns="60960" numCol="1" anchor="t" anchorCtr="0" compatLnSpc="1"/>
                <a:lstStyle/>
                <a:p>
                  <a:endParaRPr lang="en-US" sz="2000">
                    <a:latin typeface="微软雅黑" panose="020B0503020204020204" charset="-122"/>
                    <a:ea typeface="微软雅黑" panose="020B0503020204020204" charset="-122"/>
                    <a:sym typeface="微软雅黑" panose="020B0503020204020204" charset="-122"/>
                  </a:endParaRPr>
                </a:p>
              </p:txBody>
            </p:sp>
          </p:grpSp>
          <p:grpSp>
            <p:nvGrpSpPr>
              <p:cNvPr id="95" name="Group 59"/>
              <p:cNvGrpSpPr/>
              <p:nvPr/>
            </p:nvGrpSpPr>
            <p:grpSpPr>
              <a:xfrm>
                <a:off x="4949884" y="2802028"/>
                <a:ext cx="548378" cy="542074"/>
                <a:chOff x="4356100" y="3465513"/>
                <a:chExt cx="552450" cy="546100"/>
              </a:xfrm>
              <a:solidFill>
                <a:schemeClr val="tx1">
                  <a:lumMod val="75000"/>
                  <a:lumOff val="25000"/>
                </a:schemeClr>
              </a:solidFill>
            </p:grpSpPr>
            <p:sp>
              <p:nvSpPr>
                <p:cNvPr id="96" name="Freeform 242"/>
                <p:cNvSpPr/>
                <p:nvPr/>
              </p:nvSpPr>
              <p:spPr bwMode="auto">
                <a:xfrm>
                  <a:off x="4486275" y="3465513"/>
                  <a:ext cx="422275" cy="422275"/>
                </a:xfrm>
                <a:custGeom>
                  <a:avLst/>
                  <a:gdLst>
                    <a:gd name="T0" fmla="*/ 2000 w 2664"/>
                    <a:gd name="T1" fmla="*/ 115 h 2664"/>
                    <a:gd name="T2" fmla="*/ 2063 w 2664"/>
                    <a:gd name="T3" fmla="*/ 268 h 2664"/>
                    <a:gd name="T4" fmla="*/ 2150 w 2664"/>
                    <a:gd name="T5" fmla="*/ 560 h 2664"/>
                    <a:gd name="T6" fmla="*/ 2425 w 2664"/>
                    <a:gd name="T7" fmla="*/ 602 h 2664"/>
                    <a:gd name="T8" fmla="*/ 2566 w 2664"/>
                    <a:gd name="T9" fmla="*/ 688 h 2664"/>
                    <a:gd name="T10" fmla="*/ 2660 w 2664"/>
                    <a:gd name="T11" fmla="*/ 999 h 2664"/>
                    <a:gd name="T12" fmla="*/ 2552 w 2664"/>
                    <a:gd name="T13" fmla="*/ 1126 h 2664"/>
                    <a:gd name="T14" fmla="*/ 2552 w 2664"/>
                    <a:gd name="T15" fmla="*/ 1538 h 2664"/>
                    <a:gd name="T16" fmla="*/ 2660 w 2664"/>
                    <a:gd name="T17" fmla="*/ 1662 h 2664"/>
                    <a:gd name="T18" fmla="*/ 2565 w 2664"/>
                    <a:gd name="T19" fmla="*/ 1976 h 2664"/>
                    <a:gd name="T20" fmla="*/ 2426 w 2664"/>
                    <a:gd name="T21" fmla="*/ 2062 h 2664"/>
                    <a:gd name="T22" fmla="*/ 2149 w 2664"/>
                    <a:gd name="T23" fmla="*/ 2103 h 2664"/>
                    <a:gd name="T24" fmla="*/ 2062 w 2664"/>
                    <a:gd name="T25" fmla="*/ 2395 h 2664"/>
                    <a:gd name="T26" fmla="*/ 1999 w 2664"/>
                    <a:gd name="T27" fmla="*/ 2548 h 2664"/>
                    <a:gd name="T28" fmla="*/ 1706 w 2664"/>
                    <a:gd name="T29" fmla="*/ 2664 h 2664"/>
                    <a:gd name="T30" fmla="*/ 1551 w 2664"/>
                    <a:gd name="T31" fmla="*/ 2576 h 2664"/>
                    <a:gd name="T32" fmla="*/ 1481 w 2664"/>
                    <a:gd name="T33" fmla="*/ 2322 h 2664"/>
                    <a:gd name="T34" fmla="*/ 1579 w 2664"/>
                    <a:gd name="T35" fmla="*/ 2308 h 2664"/>
                    <a:gd name="T36" fmla="*/ 1691 w 2664"/>
                    <a:gd name="T37" fmla="*/ 2520 h 2664"/>
                    <a:gd name="T38" fmla="*/ 1914 w 2664"/>
                    <a:gd name="T39" fmla="*/ 2435 h 2664"/>
                    <a:gd name="T40" fmla="*/ 1849 w 2664"/>
                    <a:gd name="T41" fmla="*/ 2216 h 2664"/>
                    <a:gd name="T42" fmla="*/ 1982 w 2664"/>
                    <a:gd name="T43" fmla="*/ 2071 h 2664"/>
                    <a:gd name="T44" fmla="*/ 2179 w 2664"/>
                    <a:gd name="T45" fmla="*/ 1854 h 2664"/>
                    <a:gd name="T46" fmla="*/ 2421 w 2664"/>
                    <a:gd name="T47" fmla="*/ 1921 h 2664"/>
                    <a:gd name="T48" fmla="*/ 2524 w 2664"/>
                    <a:gd name="T49" fmla="*/ 1696 h 2664"/>
                    <a:gd name="T50" fmla="*/ 2310 w 2664"/>
                    <a:gd name="T51" fmla="*/ 1578 h 2664"/>
                    <a:gd name="T52" fmla="*/ 2316 w 2664"/>
                    <a:gd name="T53" fmla="*/ 1293 h 2664"/>
                    <a:gd name="T54" fmla="*/ 2322 w 2664"/>
                    <a:gd name="T55" fmla="*/ 1072 h 2664"/>
                    <a:gd name="T56" fmla="*/ 2525 w 2664"/>
                    <a:gd name="T57" fmla="*/ 962 h 2664"/>
                    <a:gd name="T58" fmla="*/ 2428 w 2664"/>
                    <a:gd name="T59" fmla="*/ 745 h 2664"/>
                    <a:gd name="T60" fmla="*/ 2180 w 2664"/>
                    <a:gd name="T61" fmla="*/ 810 h 2664"/>
                    <a:gd name="T62" fmla="*/ 1983 w 2664"/>
                    <a:gd name="T63" fmla="*/ 593 h 2664"/>
                    <a:gd name="T64" fmla="*/ 1850 w 2664"/>
                    <a:gd name="T65" fmla="*/ 448 h 2664"/>
                    <a:gd name="T66" fmla="*/ 1915 w 2664"/>
                    <a:gd name="T67" fmla="*/ 228 h 2664"/>
                    <a:gd name="T68" fmla="*/ 1686 w 2664"/>
                    <a:gd name="T69" fmla="*/ 146 h 2664"/>
                    <a:gd name="T70" fmla="*/ 1563 w 2664"/>
                    <a:gd name="T71" fmla="*/ 364 h 2664"/>
                    <a:gd name="T72" fmla="*/ 1218 w 2664"/>
                    <a:gd name="T73" fmla="*/ 354 h 2664"/>
                    <a:gd name="T74" fmla="*/ 1063 w 2664"/>
                    <a:gd name="T75" fmla="*/ 325 h 2664"/>
                    <a:gd name="T76" fmla="*/ 953 w 2664"/>
                    <a:gd name="T77" fmla="*/ 139 h 2664"/>
                    <a:gd name="T78" fmla="*/ 743 w 2664"/>
                    <a:gd name="T79" fmla="*/ 255 h 2664"/>
                    <a:gd name="T80" fmla="*/ 801 w 2664"/>
                    <a:gd name="T81" fmla="*/ 501 h 2664"/>
                    <a:gd name="T82" fmla="*/ 553 w 2664"/>
                    <a:gd name="T83" fmla="*/ 732 h 2664"/>
                    <a:gd name="T84" fmla="*/ 430 w 2664"/>
                    <a:gd name="T85" fmla="*/ 810 h 2664"/>
                    <a:gd name="T86" fmla="*/ 221 w 2664"/>
                    <a:gd name="T87" fmla="*/ 757 h 2664"/>
                    <a:gd name="T88" fmla="*/ 154 w 2664"/>
                    <a:gd name="T89" fmla="*/ 988 h 2664"/>
                    <a:gd name="T90" fmla="*/ 368 w 2664"/>
                    <a:gd name="T91" fmla="*/ 1116 h 2664"/>
                    <a:gd name="T92" fmla="*/ 309 w 2664"/>
                    <a:gd name="T93" fmla="*/ 1195 h 2664"/>
                    <a:gd name="T94" fmla="*/ 43 w 2664"/>
                    <a:gd name="T95" fmla="*/ 1074 h 2664"/>
                    <a:gd name="T96" fmla="*/ 4 w 2664"/>
                    <a:gd name="T97" fmla="*/ 915 h 2664"/>
                    <a:gd name="T98" fmla="*/ 159 w 2664"/>
                    <a:gd name="T99" fmla="*/ 627 h 2664"/>
                    <a:gd name="T100" fmla="*/ 324 w 2664"/>
                    <a:gd name="T101" fmla="*/ 615 h 2664"/>
                    <a:gd name="T102" fmla="*/ 660 w 2664"/>
                    <a:gd name="T103" fmla="*/ 430 h 2664"/>
                    <a:gd name="T104" fmla="*/ 616 w 2664"/>
                    <a:gd name="T105" fmla="*/ 184 h 2664"/>
                    <a:gd name="T106" fmla="*/ 889 w 2664"/>
                    <a:gd name="T107" fmla="*/ 13 h 2664"/>
                    <a:gd name="T108" fmla="*/ 1054 w 2664"/>
                    <a:gd name="T109" fmla="*/ 27 h 2664"/>
                    <a:gd name="T110" fmla="*/ 1252 w 2664"/>
                    <a:gd name="T111" fmla="*/ 211 h 2664"/>
                    <a:gd name="T112" fmla="*/ 1570 w 2664"/>
                    <a:gd name="T113" fmla="*/ 62 h 2664"/>
                    <a:gd name="T114" fmla="*/ 1720 w 2664"/>
                    <a:gd name="T115" fmla="*/ 0 h 2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64" h="2664">
                      <a:moveTo>
                        <a:pt x="1720" y="0"/>
                      </a:moveTo>
                      <a:lnTo>
                        <a:pt x="1749" y="4"/>
                      </a:lnTo>
                      <a:lnTo>
                        <a:pt x="1777" y="13"/>
                      </a:lnTo>
                      <a:lnTo>
                        <a:pt x="1951" y="86"/>
                      </a:lnTo>
                      <a:lnTo>
                        <a:pt x="1977" y="98"/>
                      </a:lnTo>
                      <a:lnTo>
                        <a:pt x="2000" y="115"/>
                      </a:lnTo>
                      <a:lnTo>
                        <a:pt x="2020" y="135"/>
                      </a:lnTo>
                      <a:lnTo>
                        <a:pt x="2036" y="158"/>
                      </a:lnTo>
                      <a:lnTo>
                        <a:pt x="2050" y="185"/>
                      </a:lnTo>
                      <a:lnTo>
                        <a:pt x="2059" y="212"/>
                      </a:lnTo>
                      <a:lnTo>
                        <a:pt x="2063" y="240"/>
                      </a:lnTo>
                      <a:lnTo>
                        <a:pt x="2063" y="268"/>
                      </a:lnTo>
                      <a:lnTo>
                        <a:pt x="2059" y="296"/>
                      </a:lnTo>
                      <a:lnTo>
                        <a:pt x="2050" y="324"/>
                      </a:lnTo>
                      <a:lnTo>
                        <a:pt x="2005" y="431"/>
                      </a:lnTo>
                      <a:lnTo>
                        <a:pt x="2055" y="471"/>
                      </a:lnTo>
                      <a:lnTo>
                        <a:pt x="2104" y="515"/>
                      </a:lnTo>
                      <a:lnTo>
                        <a:pt x="2150" y="560"/>
                      </a:lnTo>
                      <a:lnTo>
                        <a:pt x="2193" y="608"/>
                      </a:lnTo>
                      <a:lnTo>
                        <a:pt x="2234" y="660"/>
                      </a:lnTo>
                      <a:lnTo>
                        <a:pt x="2341" y="615"/>
                      </a:lnTo>
                      <a:lnTo>
                        <a:pt x="2369" y="606"/>
                      </a:lnTo>
                      <a:lnTo>
                        <a:pt x="2396" y="602"/>
                      </a:lnTo>
                      <a:lnTo>
                        <a:pt x="2425" y="602"/>
                      </a:lnTo>
                      <a:lnTo>
                        <a:pt x="2453" y="606"/>
                      </a:lnTo>
                      <a:lnTo>
                        <a:pt x="2480" y="615"/>
                      </a:lnTo>
                      <a:lnTo>
                        <a:pt x="2506" y="628"/>
                      </a:lnTo>
                      <a:lnTo>
                        <a:pt x="2529" y="645"/>
                      </a:lnTo>
                      <a:lnTo>
                        <a:pt x="2549" y="665"/>
                      </a:lnTo>
                      <a:lnTo>
                        <a:pt x="2566" y="688"/>
                      </a:lnTo>
                      <a:lnTo>
                        <a:pt x="2580" y="714"/>
                      </a:lnTo>
                      <a:lnTo>
                        <a:pt x="2651" y="888"/>
                      </a:lnTo>
                      <a:lnTo>
                        <a:pt x="2660" y="915"/>
                      </a:lnTo>
                      <a:lnTo>
                        <a:pt x="2664" y="944"/>
                      </a:lnTo>
                      <a:lnTo>
                        <a:pt x="2664" y="971"/>
                      </a:lnTo>
                      <a:lnTo>
                        <a:pt x="2660" y="999"/>
                      </a:lnTo>
                      <a:lnTo>
                        <a:pt x="2651" y="1027"/>
                      </a:lnTo>
                      <a:lnTo>
                        <a:pt x="2638" y="1052"/>
                      </a:lnTo>
                      <a:lnTo>
                        <a:pt x="2621" y="1075"/>
                      </a:lnTo>
                      <a:lnTo>
                        <a:pt x="2601" y="1095"/>
                      </a:lnTo>
                      <a:lnTo>
                        <a:pt x="2577" y="1112"/>
                      </a:lnTo>
                      <a:lnTo>
                        <a:pt x="2552" y="1126"/>
                      </a:lnTo>
                      <a:lnTo>
                        <a:pt x="2445" y="1170"/>
                      </a:lnTo>
                      <a:lnTo>
                        <a:pt x="2453" y="1251"/>
                      </a:lnTo>
                      <a:lnTo>
                        <a:pt x="2456" y="1331"/>
                      </a:lnTo>
                      <a:lnTo>
                        <a:pt x="2453" y="1413"/>
                      </a:lnTo>
                      <a:lnTo>
                        <a:pt x="2445" y="1493"/>
                      </a:lnTo>
                      <a:lnTo>
                        <a:pt x="2552" y="1538"/>
                      </a:lnTo>
                      <a:lnTo>
                        <a:pt x="2579" y="1552"/>
                      </a:lnTo>
                      <a:lnTo>
                        <a:pt x="2602" y="1568"/>
                      </a:lnTo>
                      <a:lnTo>
                        <a:pt x="2622" y="1589"/>
                      </a:lnTo>
                      <a:lnTo>
                        <a:pt x="2638" y="1612"/>
                      </a:lnTo>
                      <a:lnTo>
                        <a:pt x="2650" y="1636"/>
                      </a:lnTo>
                      <a:lnTo>
                        <a:pt x="2660" y="1662"/>
                      </a:lnTo>
                      <a:lnTo>
                        <a:pt x="2664" y="1691"/>
                      </a:lnTo>
                      <a:lnTo>
                        <a:pt x="2664" y="1719"/>
                      </a:lnTo>
                      <a:lnTo>
                        <a:pt x="2660" y="1748"/>
                      </a:lnTo>
                      <a:lnTo>
                        <a:pt x="2651" y="1775"/>
                      </a:lnTo>
                      <a:lnTo>
                        <a:pt x="2579" y="1949"/>
                      </a:lnTo>
                      <a:lnTo>
                        <a:pt x="2565" y="1976"/>
                      </a:lnTo>
                      <a:lnTo>
                        <a:pt x="2548" y="2000"/>
                      </a:lnTo>
                      <a:lnTo>
                        <a:pt x="2528" y="2019"/>
                      </a:lnTo>
                      <a:lnTo>
                        <a:pt x="2505" y="2035"/>
                      </a:lnTo>
                      <a:lnTo>
                        <a:pt x="2479" y="2048"/>
                      </a:lnTo>
                      <a:lnTo>
                        <a:pt x="2453" y="2056"/>
                      </a:lnTo>
                      <a:lnTo>
                        <a:pt x="2426" y="2062"/>
                      </a:lnTo>
                      <a:lnTo>
                        <a:pt x="2397" y="2062"/>
                      </a:lnTo>
                      <a:lnTo>
                        <a:pt x="2369" y="2058"/>
                      </a:lnTo>
                      <a:lnTo>
                        <a:pt x="2340" y="2048"/>
                      </a:lnTo>
                      <a:lnTo>
                        <a:pt x="2233" y="2004"/>
                      </a:lnTo>
                      <a:lnTo>
                        <a:pt x="2192" y="2054"/>
                      </a:lnTo>
                      <a:lnTo>
                        <a:pt x="2149" y="2103"/>
                      </a:lnTo>
                      <a:lnTo>
                        <a:pt x="2103" y="2149"/>
                      </a:lnTo>
                      <a:lnTo>
                        <a:pt x="2054" y="2191"/>
                      </a:lnTo>
                      <a:lnTo>
                        <a:pt x="2004" y="2232"/>
                      </a:lnTo>
                      <a:lnTo>
                        <a:pt x="2048" y="2340"/>
                      </a:lnTo>
                      <a:lnTo>
                        <a:pt x="2058" y="2367"/>
                      </a:lnTo>
                      <a:lnTo>
                        <a:pt x="2062" y="2395"/>
                      </a:lnTo>
                      <a:lnTo>
                        <a:pt x="2062" y="2423"/>
                      </a:lnTo>
                      <a:lnTo>
                        <a:pt x="2058" y="2452"/>
                      </a:lnTo>
                      <a:lnTo>
                        <a:pt x="2048" y="2479"/>
                      </a:lnTo>
                      <a:lnTo>
                        <a:pt x="2035" y="2504"/>
                      </a:lnTo>
                      <a:lnTo>
                        <a:pt x="2019" y="2528"/>
                      </a:lnTo>
                      <a:lnTo>
                        <a:pt x="1999" y="2548"/>
                      </a:lnTo>
                      <a:lnTo>
                        <a:pt x="1975" y="2564"/>
                      </a:lnTo>
                      <a:lnTo>
                        <a:pt x="1950" y="2578"/>
                      </a:lnTo>
                      <a:lnTo>
                        <a:pt x="1776" y="2650"/>
                      </a:lnTo>
                      <a:lnTo>
                        <a:pt x="1753" y="2657"/>
                      </a:lnTo>
                      <a:lnTo>
                        <a:pt x="1730" y="2661"/>
                      </a:lnTo>
                      <a:lnTo>
                        <a:pt x="1706" y="2664"/>
                      </a:lnTo>
                      <a:lnTo>
                        <a:pt x="1672" y="2660"/>
                      </a:lnTo>
                      <a:lnTo>
                        <a:pt x="1637" y="2650"/>
                      </a:lnTo>
                      <a:lnTo>
                        <a:pt x="1610" y="2636"/>
                      </a:lnTo>
                      <a:lnTo>
                        <a:pt x="1588" y="2619"/>
                      </a:lnTo>
                      <a:lnTo>
                        <a:pt x="1568" y="2599"/>
                      </a:lnTo>
                      <a:lnTo>
                        <a:pt x="1551" y="2576"/>
                      </a:lnTo>
                      <a:lnTo>
                        <a:pt x="1538" y="2551"/>
                      </a:lnTo>
                      <a:lnTo>
                        <a:pt x="1472" y="2391"/>
                      </a:lnTo>
                      <a:lnTo>
                        <a:pt x="1467" y="2373"/>
                      </a:lnTo>
                      <a:lnTo>
                        <a:pt x="1467" y="2355"/>
                      </a:lnTo>
                      <a:lnTo>
                        <a:pt x="1472" y="2338"/>
                      </a:lnTo>
                      <a:lnTo>
                        <a:pt x="1481" y="2322"/>
                      </a:lnTo>
                      <a:lnTo>
                        <a:pt x="1493" y="2309"/>
                      </a:lnTo>
                      <a:lnTo>
                        <a:pt x="1510" y="2299"/>
                      </a:lnTo>
                      <a:lnTo>
                        <a:pt x="1528" y="2295"/>
                      </a:lnTo>
                      <a:lnTo>
                        <a:pt x="1546" y="2295"/>
                      </a:lnTo>
                      <a:lnTo>
                        <a:pt x="1564" y="2300"/>
                      </a:lnTo>
                      <a:lnTo>
                        <a:pt x="1579" y="2308"/>
                      </a:lnTo>
                      <a:lnTo>
                        <a:pt x="1593" y="2321"/>
                      </a:lnTo>
                      <a:lnTo>
                        <a:pt x="1602" y="2338"/>
                      </a:lnTo>
                      <a:lnTo>
                        <a:pt x="1667" y="2497"/>
                      </a:lnTo>
                      <a:lnTo>
                        <a:pt x="1674" y="2508"/>
                      </a:lnTo>
                      <a:lnTo>
                        <a:pt x="1681" y="2515"/>
                      </a:lnTo>
                      <a:lnTo>
                        <a:pt x="1691" y="2520"/>
                      </a:lnTo>
                      <a:lnTo>
                        <a:pt x="1701" y="2523"/>
                      </a:lnTo>
                      <a:lnTo>
                        <a:pt x="1713" y="2523"/>
                      </a:lnTo>
                      <a:lnTo>
                        <a:pt x="1722" y="2520"/>
                      </a:lnTo>
                      <a:lnTo>
                        <a:pt x="1896" y="2449"/>
                      </a:lnTo>
                      <a:lnTo>
                        <a:pt x="1906" y="2443"/>
                      </a:lnTo>
                      <a:lnTo>
                        <a:pt x="1914" y="2435"/>
                      </a:lnTo>
                      <a:lnTo>
                        <a:pt x="1919" y="2425"/>
                      </a:lnTo>
                      <a:lnTo>
                        <a:pt x="1923" y="2415"/>
                      </a:lnTo>
                      <a:lnTo>
                        <a:pt x="1923" y="2404"/>
                      </a:lnTo>
                      <a:lnTo>
                        <a:pt x="1919" y="2394"/>
                      </a:lnTo>
                      <a:lnTo>
                        <a:pt x="1853" y="2235"/>
                      </a:lnTo>
                      <a:lnTo>
                        <a:pt x="1849" y="2216"/>
                      </a:lnTo>
                      <a:lnTo>
                        <a:pt x="1849" y="2197"/>
                      </a:lnTo>
                      <a:lnTo>
                        <a:pt x="1855" y="2178"/>
                      </a:lnTo>
                      <a:lnTo>
                        <a:pt x="1865" y="2162"/>
                      </a:lnTo>
                      <a:lnTo>
                        <a:pt x="1879" y="2149"/>
                      </a:lnTo>
                      <a:lnTo>
                        <a:pt x="1932" y="2111"/>
                      </a:lnTo>
                      <a:lnTo>
                        <a:pt x="1982" y="2071"/>
                      </a:lnTo>
                      <a:lnTo>
                        <a:pt x="2028" y="2027"/>
                      </a:lnTo>
                      <a:lnTo>
                        <a:pt x="2072" y="1981"/>
                      </a:lnTo>
                      <a:lnTo>
                        <a:pt x="2112" y="1931"/>
                      </a:lnTo>
                      <a:lnTo>
                        <a:pt x="2150" y="1878"/>
                      </a:lnTo>
                      <a:lnTo>
                        <a:pt x="2163" y="1864"/>
                      </a:lnTo>
                      <a:lnTo>
                        <a:pt x="2179" y="1854"/>
                      </a:lnTo>
                      <a:lnTo>
                        <a:pt x="2197" y="1849"/>
                      </a:lnTo>
                      <a:lnTo>
                        <a:pt x="2216" y="1848"/>
                      </a:lnTo>
                      <a:lnTo>
                        <a:pt x="2236" y="1853"/>
                      </a:lnTo>
                      <a:lnTo>
                        <a:pt x="2395" y="1919"/>
                      </a:lnTo>
                      <a:lnTo>
                        <a:pt x="2408" y="1922"/>
                      </a:lnTo>
                      <a:lnTo>
                        <a:pt x="2421" y="1921"/>
                      </a:lnTo>
                      <a:lnTo>
                        <a:pt x="2433" y="1916"/>
                      </a:lnTo>
                      <a:lnTo>
                        <a:pt x="2442" y="1908"/>
                      </a:lnTo>
                      <a:lnTo>
                        <a:pt x="2450" y="1896"/>
                      </a:lnTo>
                      <a:lnTo>
                        <a:pt x="2523" y="1722"/>
                      </a:lnTo>
                      <a:lnTo>
                        <a:pt x="2525" y="1710"/>
                      </a:lnTo>
                      <a:lnTo>
                        <a:pt x="2524" y="1696"/>
                      </a:lnTo>
                      <a:lnTo>
                        <a:pt x="2519" y="1684"/>
                      </a:lnTo>
                      <a:lnTo>
                        <a:pt x="2511" y="1675"/>
                      </a:lnTo>
                      <a:lnTo>
                        <a:pt x="2499" y="1668"/>
                      </a:lnTo>
                      <a:lnTo>
                        <a:pt x="2340" y="1602"/>
                      </a:lnTo>
                      <a:lnTo>
                        <a:pt x="2323" y="1592"/>
                      </a:lnTo>
                      <a:lnTo>
                        <a:pt x="2310" y="1578"/>
                      </a:lnTo>
                      <a:lnTo>
                        <a:pt x="2301" y="1561"/>
                      </a:lnTo>
                      <a:lnTo>
                        <a:pt x="2297" y="1542"/>
                      </a:lnTo>
                      <a:lnTo>
                        <a:pt x="2298" y="1523"/>
                      </a:lnTo>
                      <a:lnTo>
                        <a:pt x="2310" y="1447"/>
                      </a:lnTo>
                      <a:lnTo>
                        <a:pt x="2316" y="1370"/>
                      </a:lnTo>
                      <a:lnTo>
                        <a:pt x="2316" y="1293"/>
                      </a:lnTo>
                      <a:lnTo>
                        <a:pt x="2310" y="1218"/>
                      </a:lnTo>
                      <a:lnTo>
                        <a:pt x="2298" y="1141"/>
                      </a:lnTo>
                      <a:lnTo>
                        <a:pt x="2297" y="1122"/>
                      </a:lnTo>
                      <a:lnTo>
                        <a:pt x="2301" y="1103"/>
                      </a:lnTo>
                      <a:lnTo>
                        <a:pt x="2310" y="1086"/>
                      </a:lnTo>
                      <a:lnTo>
                        <a:pt x="2322" y="1072"/>
                      </a:lnTo>
                      <a:lnTo>
                        <a:pt x="2340" y="1063"/>
                      </a:lnTo>
                      <a:lnTo>
                        <a:pt x="2499" y="996"/>
                      </a:lnTo>
                      <a:lnTo>
                        <a:pt x="2509" y="991"/>
                      </a:lnTo>
                      <a:lnTo>
                        <a:pt x="2517" y="983"/>
                      </a:lnTo>
                      <a:lnTo>
                        <a:pt x="2523" y="973"/>
                      </a:lnTo>
                      <a:lnTo>
                        <a:pt x="2525" y="962"/>
                      </a:lnTo>
                      <a:lnTo>
                        <a:pt x="2525" y="952"/>
                      </a:lnTo>
                      <a:lnTo>
                        <a:pt x="2523" y="941"/>
                      </a:lnTo>
                      <a:lnTo>
                        <a:pt x="2451" y="768"/>
                      </a:lnTo>
                      <a:lnTo>
                        <a:pt x="2445" y="758"/>
                      </a:lnTo>
                      <a:lnTo>
                        <a:pt x="2437" y="751"/>
                      </a:lnTo>
                      <a:lnTo>
                        <a:pt x="2428" y="745"/>
                      </a:lnTo>
                      <a:lnTo>
                        <a:pt x="2412" y="742"/>
                      </a:lnTo>
                      <a:lnTo>
                        <a:pt x="2396" y="745"/>
                      </a:lnTo>
                      <a:lnTo>
                        <a:pt x="2236" y="811"/>
                      </a:lnTo>
                      <a:lnTo>
                        <a:pt x="2217" y="816"/>
                      </a:lnTo>
                      <a:lnTo>
                        <a:pt x="2198" y="815"/>
                      </a:lnTo>
                      <a:lnTo>
                        <a:pt x="2180" y="810"/>
                      </a:lnTo>
                      <a:lnTo>
                        <a:pt x="2164" y="799"/>
                      </a:lnTo>
                      <a:lnTo>
                        <a:pt x="2150" y="784"/>
                      </a:lnTo>
                      <a:lnTo>
                        <a:pt x="2113" y="732"/>
                      </a:lnTo>
                      <a:lnTo>
                        <a:pt x="2072" y="682"/>
                      </a:lnTo>
                      <a:lnTo>
                        <a:pt x="2029" y="636"/>
                      </a:lnTo>
                      <a:lnTo>
                        <a:pt x="1983" y="593"/>
                      </a:lnTo>
                      <a:lnTo>
                        <a:pt x="1933" y="551"/>
                      </a:lnTo>
                      <a:lnTo>
                        <a:pt x="1880" y="515"/>
                      </a:lnTo>
                      <a:lnTo>
                        <a:pt x="1866" y="501"/>
                      </a:lnTo>
                      <a:lnTo>
                        <a:pt x="1855" y="485"/>
                      </a:lnTo>
                      <a:lnTo>
                        <a:pt x="1850" y="467"/>
                      </a:lnTo>
                      <a:lnTo>
                        <a:pt x="1850" y="448"/>
                      </a:lnTo>
                      <a:lnTo>
                        <a:pt x="1855" y="429"/>
                      </a:lnTo>
                      <a:lnTo>
                        <a:pt x="1920" y="269"/>
                      </a:lnTo>
                      <a:lnTo>
                        <a:pt x="1924" y="258"/>
                      </a:lnTo>
                      <a:lnTo>
                        <a:pt x="1924" y="248"/>
                      </a:lnTo>
                      <a:lnTo>
                        <a:pt x="1920" y="237"/>
                      </a:lnTo>
                      <a:lnTo>
                        <a:pt x="1915" y="228"/>
                      </a:lnTo>
                      <a:lnTo>
                        <a:pt x="1908" y="221"/>
                      </a:lnTo>
                      <a:lnTo>
                        <a:pt x="1898" y="215"/>
                      </a:lnTo>
                      <a:lnTo>
                        <a:pt x="1724" y="143"/>
                      </a:lnTo>
                      <a:lnTo>
                        <a:pt x="1711" y="139"/>
                      </a:lnTo>
                      <a:lnTo>
                        <a:pt x="1698" y="140"/>
                      </a:lnTo>
                      <a:lnTo>
                        <a:pt x="1686" y="146"/>
                      </a:lnTo>
                      <a:lnTo>
                        <a:pt x="1676" y="154"/>
                      </a:lnTo>
                      <a:lnTo>
                        <a:pt x="1670" y="165"/>
                      </a:lnTo>
                      <a:lnTo>
                        <a:pt x="1603" y="325"/>
                      </a:lnTo>
                      <a:lnTo>
                        <a:pt x="1594" y="342"/>
                      </a:lnTo>
                      <a:lnTo>
                        <a:pt x="1580" y="354"/>
                      </a:lnTo>
                      <a:lnTo>
                        <a:pt x="1563" y="364"/>
                      </a:lnTo>
                      <a:lnTo>
                        <a:pt x="1544" y="368"/>
                      </a:lnTo>
                      <a:lnTo>
                        <a:pt x="1524" y="367"/>
                      </a:lnTo>
                      <a:lnTo>
                        <a:pt x="1448" y="354"/>
                      </a:lnTo>
                      <a:lnTo>
                        <a:pt x="1372" y="348"/>
                      </a:lnTo>
                      <a:lnTo>
                        <a:pt x="1295" y="348"/>
                      </a:lnTo>
                      <a:lnTo>
                        <a:pt x="1218" y="354"/>
                      </a:lnTo>
                      <a:lnTo>
                        <a:pt x="1142" y="367"/>
                      </a:lnTo>
                      <a:lnTo>
                        <a:pt x="1122" y="368"/>
                      </a:lnTo>
                      <a:lnTo>
                        <a:pt x="1104" y="364"/>
                      </a:lnTo>
                      <a:lnTo>
                        <a:pt x="1087" y="355"/>
                      </a:lnTo>
                      <a:lnTo>
                        <a:pt x="1074" y="342"/>
                      </a:lnTo>
                      <a:lnTo>
                        <a:pt x="1063" y="325"/>
                      </a:lnTo>
                      <a:lnTo>
                        <a:pt x="998" y="165"/>
                      </a:lnTo>
                      <a:lnTo>
                        <a:pt x="991" y="155"/>
                      </a:lnTo>
                      <a:lnTo>
                        <a:pt x="984" y="148"/>
                      </a:lnTo>
                      <a:lnTo>
                        <a:pt x="975" y="143"/>
                      </a:lnTo>
                      <a:lnTo>
                        <a:pt x="964" y="139"/>
                      </a:lnTo>
                      <a:lnTo>
                        <a:pt x="953" y="139"/>
                      </a:lnTo>
                      <a:lnTo>
                        <a:pt x="943" y="143"/>
                      </a:lnTo>
                      <a:lnTo>
                        <a:pt x="769" y="214"/>
                      </a:lnTo>
                      <a:lnTo>
                        <a:pt x="757" y="222"/>
                      </a:lnTo>
                      <a:lnTo>
                        <a:pt x="749" y="231"/>
                      </a:lnTo>
                      <a:lnTo>
                        <a:pt x="745" y="243"/>
                      </a:lnTo>
                      <a:lnTo>
                        <a:pt x="743" y="255"/>
                      </a:lnTo>
                      <a:lnTo>
                        <a:pt x="746" y="269"/>
                      </a:lnTo>
                      <a:lnTo>
                        <a:pt x="812" y="428"/>
                      </a:lnTo>
                      <a:lnTo>
                        <a:pt x="817" y="447"/>
                      </a:lnTo>
                      <a:lnTo>
                        <a:pt x="816" y="466"/>
                      </a:lnTo>
                      <a:lnTo>
                        <a:pt x="811" y="484"/>
                      </a:lnTo>
                      <a:lnTo>
                        <a:pt x="801" y="501"/>
                      </a:lnTo>
                      <a:lnTo>
                        <a:pt x="786" y="514"/>
                      </a:lnTo>
                      <a:lnTo>
                        <a:pt x="733" y="551"/>
                      </a:lnTo>
                      <a:lnTo>
                        <a:pt x="684" y="592"/>
                      </a:lnTo>
                      <a:lnTo>
                        <a:pt x="637" y="635"/>
                      </a:lnTo>
                      <a:lnTo>
                        <a:pt x="593" y="682"/>
                      </a:lnTo>
                      <a:lnTo>
                        <a:pt x="553" y="732"/>
                      </a:lnTo>
                      <a:lnTo>
                        <a:pt x="515" y="784"/>
                      </a:lnTo>
                      <a:lnTo>
                        <a:pt x="502" y="798"/>
                      </a:lnTo>
                      <a:lnTo>
                        <a:pt x="486" y="809"/>
                      </a:lnTo>
                      <a:lnTo>
                        <a:pt x="468" y="814"/>
                      </a:lnTo>
                      <a:lnTo>
                        <a:pt x="449" y="815"/>
                      </a:lnTo>
                      <a:lnTo>
                        <a:pt x="430" y="810"/>
                      </a:lnTo>
                      <a:lnTo>
                        <a:pt x="270" y="743"/>
                      </a:lnTo>
                      <a:lnTo>
                        <a:pt x="260" y="741"/>
                      </a:lnTo>
                      <a:lnTo>
                        <a:pt x="249" y="741"/>
                      </a:lnTo>
                      <a:lnTo>
                        <a:pt x="238" y="743"/>
                      </a:lnTo>
                      <a:lnTo>
                        <a:pt x="229" y="750"/>
                      </a:lnTo>
                      <a:lnTo>
                        <a:pt x="221" y="757"/>
                      </a:lnTo>
                      <a:lnTo>
                        <a:pt x="215" y="766"/>
                      </a:lnTo>
                      <a:lnTo>
                        <a:pt x="144" y="940"/>
                      </a:lnTo>
                      <a:lnTo>
                        <a:pt x="140" y="953"/>
                      </a:lnTo>
                      <a:lnTo>
                        <a:pt x="141" y="966"/>
                      </a:lnTo>
                      <a:lnTo>
                        <a:pt x="146" y="978"/>
                      </a:lnTo>
                      <a:lnTo>
                        <a:pt x="154" y="988"/>
                      </a:lnTo>
                      <a:lnTo>
                        <a:pt x="166" y="995"/>
                      </a:lnTo>
                      <a:lnTo>
                        <a:pt x="326" y="1061"/>
                      </a:lnTo>
                      <a:lnTo>
                        <a:pt x="342" y="1070"/>
                      </a:lnTo>
                      <a:lnTo>
                        <a:pt x="354" y="1083"/>
                      </a:lnTo>
                      <a:lnTo>
                        <a:pt x="364" y="1098"/>
                      </a:lnTo>
                      <a:lnTo>
                        <a:pt x="368" y="1116"/>
                      </a:lnTo>
                      <a:lnTo>
                        <a:pt x="369" y="1134"/>
                      </a:lnTo>
                      <a:lnTo>
                        <a:pt x="364" y="1152"/>
                      </a:lnTo>
                      <a:lnTo>
                        <a:pt x="354" y="1169"/>
                      </a:lnTo>
                      <a:lnTo>
                        <a:pt x="342" y="1182"/>
                      </a:lnTo>
                      <a:lnTo>
                        <a:pt x="326" y="1191"/>
                      </a:lnTo>
                      <a:lnTo>
                        <a:pt x="309" y="1195"/>
                      </a:lnTo>
                      <a:lnTo>
                        <a:pt x="290" y="1195"/>
                      </a:lnTo>
                      <a:lnTo>
                        <a:pt x="272" y="1191"/>
                      </a:lnTo>
                      <a:lnTo>
                        <a:pt x="113" y="1125"/>
                      </a:lnTo>
                      <a:lnTo>
                        <a:pt x="87" y="1111"/>
                      </a:lnTo>
                      <a:lnTo>
                        <a:pt x="62" y="1094"/>
                      </a:lnTo>
                      <a:lnTo>
                        <a:pt x="43" y="1074"/>
                      </a:lnTo>
                      <a:lnTo>
                        <a:pt x="27" y="1051"/>
                      </a:lnTo>
                      <a:lnTo>
                        <a:pt x="14" y="1027"/>
                      </a:lnTo>
                      <a:lnTo>
                        <a:pt x="5" y="999"/>
                      </a:lnTo>
                      <a:lnTo>
                        <a:pt x="0" y="972"/>
                      </a:lnTo>
                      <a:lnTo>
                        <a:pt x="0" y="944"/>
                      </a:lnTo>
                      <a:lnTo>
                        <a:pt x="4" y="915"/>
                      </a:lnTo>
                      <a:lnTo>
                        <a:pt x="14" y="887"/>
                      </a:lnTo>
                      <a:lnTo>
                        <a:pt x="87" y="713"/>
                      </a:lnTo>
                      <a:lnTo>
                        <a:pt x="99" y="687"/>
                      </a:lnTo>
                      <a:lnTo>
                        <a:pt x="116" y="664"/>
                      </a:lnTo>
                      <a:lnTo>
                        <a:pt x="136" y="644"/>
                      </a:lnTo>
                      <a:lnTo>
                        <a:pt x="159" y="627"/>
                      </a:lnTo>
                      <a:lnTo>
                        <a:pt x="185" y="615"/>
                      </a:lnTo>
                      <a:lnTo>
                        <a:pt x="212" y="605"/>
                      </a:lnTo>
                      <a:lnTo>
                        <a:pt x="241" y="601"/>
                      </a:lnTo>
                      <a:lnTo>
                        <a:pt x="269" y="601"/>
                      </a:lnTo>
                      <a:lnTo>
                        <a:pt x="296" y="605"/>
                      </a:lnTo>
                      <a:lnTo>
                        <a:pt x="324" y="615"/>
                      </a:lnTo>
                      <a:lnTo>
                        <a:pt x="433" y="659"/>
                      </a:lnTo>
                      <a:lnTo>
                        <a:pt x="473" y="608"/>
                      </a:lnTo>
                      <a:lnTo>
                        <a:pt x="516" y="560"/>
                      </a:lnTo>
                      <a:lnTo>
                        <a:pt x="561" y="514"/>
                      </a:lnTo>
                      <a:lnTo>
                        <a:pt x="610" y="470"/>
                      </a:lnTo>
                      <a:lnTo>
                        <a:pt x="660" y="430"/>
                      </a:lnTo>
                      <a:lnTo>
                        <a:pt x="616" y="323"/>
                      </a:lnTo>
                      <a:lnTo>
                        <a:pt x="607" y="294"/>
                      </a:lnTo>
                      <a:lnTo>
                        <a:pt x="602" y="266"/>
                      </a:lnTo>
                      <a:lnTo>
                        <a:pt x="603" y="237"/>
                      </a:lnTo>
                      <a:lnTo>
                        <a:pt x="608" y="210"/>
                      </a:lnTo>
                      <a:lnTo>
                        <a:pt x="616" y="184"/>
                      </a:lnTo>
                      <a:lnTo>
                        <a:pt x="629" y="158"/>
                      </a:lnTo>
                      <a:lnTo>
                        <a:pt x="646" y="136"/>
                      </a:lnTo>
                      <a:lnTo>
                        <a:pt x="666" y="115"/>
                      </a:lnTo>
                      <a:lnTo>
                        <a:pt x="689" y="98"/>
                      </a:lnTo>
                      <a:lnTo>
                        <a:pt x="715" y="85"/>
                      </a:lnTo>
                      <a:lnTo>
                        <a:pt x="889" y="13"/>
                      </a:lnTo>
                      <a:lnTo>
                        <a:pt x="917" y="4"/>
                      </a:lnTo>
                      <a:lnTo>
                        <a:pt x="944" y="0"/>
                      </a:lnTo>
                      <a:lnTo>
                        <a:pt x="972" y="0"/>
                      </a:lnTo>
                      <a:lnTo>
                        <a:pt x="1001" y="4"/>
                      </a:lnTo>
                      <a:lnTo>
                        <a:pt x="1028" y="13"/>
                      </a:lnTo>
                      <a:lnTo>
                        <a:pt x="1054" y="27"/>
                      </a:lnTo>
                      <a:lnTo>
                        <a:pt x="1077" y="43"/>
                      </a:lnTo>
                      <a:lnTo>
                        <a:pt x="1097" y="64"/>
                      </a:lnTo>
                      <a:lnTo>
                        <a:pt x="1114" y="87"/>
                      </a:lnTo>
                      <a:lnTo>
                        <a:pt x="1126" y="112"/>
                      </a:lnTo>
                      <a:lnTo>
                        <a:pt x="1172" y="219"/>
                      </a:lnTo>
                      <a:lnTo>
                        <a:pt x="1252" y="211"/>
                      </a:lnTo>
                      <a:lnTo>
                        <a:pt x="1333" y="208"/>
                      </a:lnTo>
                      <a:lnTo>
                        <a:pt x="1414" y="211"/>
                      </a:lnTo>
                      <a:lnTo>
                        <a:pt x="1494" y="219"/>
                      </a:lnTo>
                      <a:lnTo>
                        <a:pt x="1540" y="112"/>
                      </a:lnTo>
                      <a:lnTo>
                        <a:pt x="1552" y="86"/>
                      </a:lnTo>
                      <a:lnTo>
                        <a:pt x="1570" y="62"/>
                      </a:lnTo>
                      <a:lnTo>
                        <a:pt x="1590" y="42"/>
                      </a:lnTo>
                      <a:lnTo>
                        <a:pt x="1613" y="26"/>
                      </a:lnTo>
                      <a:lnTo>
                        <a:pt x="1638" y="13"/>
                      </a:lnTo>
                      <a:lnTo>
                        <a:pt x="1664" y="4"/>
                      </a:lnTo>
                      <a:lnTo>
                        <a:pt x="1692" y="0"/>
                      </a:lnTo>
                      <a:lnTo>
                        <a:pt x="1720" y="0"/>
                      </a:lnTo>
                      <a:close/>
                    </a:path>
                  </a:pathLst>
                </a:custGeom>
                <a:grpFill/>
                <a:ln w="0">
                  <a:noFill/>
                  <a:prstDash val="solid"/>
                  <a:round/>
                </a:ln>
              </p:spPr>
              <p:txBody>
                <a:bodyPr vert="horz" wrap="square" lIns="121920" tIns="60960" rIns="121920" bIns="60960" numCol="1" anchor="t" anchorCtr="0" compatLnSpc="1"/>
                <a:lstStyle/>
                <a:p>
                  <a:endParaRPr lang="en-US" sz="2000">
                    <a:latin typeface="微软雅黑" panose="020B0503020204020204" charset="-122"/>
                    <a:ea typeface="微软雅黑" panose="020B0503020204020204" charset="-122"/>
                    <a:sym typeface="微软雅黑" panose="020B0503020204020204" charset="-122"/>
                  </a:endParaRPr>
                </a:p>
              </p:txBody>
            </p:sp>
            <p:sp>
              <p:nvSpPr>
                <p:cNvPr id="97" name="Freeform 243"/>
                <p:cNvSpPr/>
                <p:nvPr/>
              </p:nvSpPr>
              <p:spPr bwMode="auto">
                <a:xfrm>
                  <a:off x="4606925" y="3586163"/>
                  <a:ext cx="180975" cy="180975"/>
                </a:xfrm>
                <a:custGeom>
                  <a:avLst/>
                  <a:gdLst>
                    <a:gd name="T0" fmla="*/ 573 w 1145"/>
                    <a:gd name="T1" fmla="*/ 0 h 1143"/>
                    <a:gd name="T2" fmla="*/ 694 w 1145"/>
                    <a:gd name="T3" fmla="*/ 13 h 1143"/>
                    <a:gd name="T4" fmla="*/ 807 w 1145"/>
                    <a:gd name="T5" fmla="*/ 51 h 1143"/>
                    <a:gd name="T6" fmla="*/ 908 w 1145"/>
                    <a:gd name="T7" fmla="*/ 109 h 1143"/>
                    <a:gd name="T8" fmla="*/ 995 w 1145"/>
                    <a:gd name="T9" fmla="*/ 187 h 1143"/>
                    <a:gd name="T10" fmla="*/ 1065 w 1145"/>
                    <a:gd name="T11" fmla="*/ 280 h 1143"/>
                    <a:gd name="T12" fmla="*/ 1114 w 1145"/>
                    <a:gd name="T13" fmla="*/ 388 h 1143"/>
                    <a:gd name="T14" fmla="*/ 1140 w 1145"/>
                    <a:gd name="T15" fmla="*/ 505 h 1143"/>
                    <a:gd name="T16" fmla="*/ 1142 w 1145"/>
                    <a:gd name="T17" fmla="*/ 625 h 1143"/>
                    <a:gd name="T18" fmla="*/ 1119 w 1145"/>
                    <a:gd name="T19" fmla="*/ 737 h 1143"/>
                    <a:gd name="T20" fmla="*/ 1077 w 1145"/>
                    <a:gd name="T21" fmla="*/ 840 h 1143"/>
                    <a:gd name="T22" fmla="*/ 1016 w 1145"/>
                    <a:gd name="T23" fmla="*/ 932 h 1143"/>
                    <a:gd name="T24" fmla="*/ 939 w 1145"/>
                    <a:gd name="T25" fmla="*/ 1010 h 1143"/>
                    <a:gd name="T26" fmla="*/ 848 w 1145"/>
                    <a:gd name="T27" fmla="*/ 1072 h 1143"/>
                    <a:gd name="T28" fmla="*/ 746 w 1145"/>
                    <a:gd name="T29" fmla="*/ 1116 h 1143"/>
                    <a:gd name="T30" fmla="*/ 634 w 1145"/>
                    <a:gd name="T31" fmla="*/ 1139 h 1143"/>
                    <a:gd name="T32" fmla="*/ 575 w 1145"/>
                    <a:gd name="T33" fmla="*/ 1143 h 1143"/>
                    <a:gd name="T34" fmla="*/ 540 w 1145"/>
                    <a:gd name="T35" fmla="*/ 1133 h 1143"/>
                    <a:gd name="T36" fmla="*/ 515 w 1145"/>
                    <a:gd name="T37" fmla="*/ 1108 h 1143"/>
                    <a:gd name="T38" fmla="*/ 506 w 1145"/>
                    <a:gd name="T39" fmla="*/ 1073 h 1143"/>
                    <a:gd name="T40" fmla="*/ 514 w 1145"/>
                    <a:gd name="T41" fmla="*/ 1037 h 1143"/>
                    <a:gd name="T42" fmla="*/ 539 w 1145"/>
                    <a:gd name="T43" fmla="*/ 1012 h 1143"/>
                    <a:gd name="T44" fmla="*/ 575 w 1145"/>
                    <a:gd name="T45" fmla="*/ 1002 h 1143"/>
                    <a:gd name="T46" fmla="*/ 673 w 1145"/>
                    <a:gd name="T47" fmla="*/ 990 h 1143"/>
                    <a:gd name="T48" fmla="*/ 764 w 1145"/>
                    <a:gd name="T49" fmla="*/ 957 h 1143"/>
                    <a:gd name="T50" fmla="*/ 844 w 1145"/>
                    <a:gd name="T51" fmla="*/ 905 h 1143"/>
                    <a:gd name="T52" fmla="*/ 910 w 1145"/>
                    <a:gd name="T53" fmla="*/ 838 h 1143"/>
                    <a:gd name="T54" fmla="*/ 960 w 1145"/>
                    <a:gd name="T55" fmla="*/ 758 h 1143"/>
                    <a:gd name="T56" fmla="*/ 992 w 1145"/>
                    <a:gd name="T57" fmla="*/ 666 h 1143"/>
                    <a:gd name="T58" fmla="*/ 1003 w 1145"/>
                    <a:gd name="T59" fmla="*/ 568 h 1143"/>
                    <a:gd name="T60" fmla="*/ 990 w 1145"/>
                    <a:gd name="T61" fmla="*/ 463 h 1143"/>
                    <a:gd name="T62" fmla="*/ 952 w 1145"/>
                    <a:gd name="T63" fmla="*/ 367 h 1143"/>
                    <a:gd name="T64" fmla="*/ 893 w 1145"/>
                    <a:gd name="T65" fmla="*/ 284 h 1143"/>
                    <a:gd name="T66" fmla="*/ 817 w 1145"/>
                    <a:gd name="T67" fmla="*/ 216 h 1143"/>
                    <a:gd name="T68" fmla="*/ 727 w 1145"/>
                    <a:gd name="T69" fmla="*/ 169 h 1143"/>
                    <a:gd name="T70" fmla="*/ 626 w 1145"/>
                    <a:gd name="T71" fmla="*/ 143 h 1143"/>
                    <a:gd name="T72" fmla="*/ 569 w 1145"/>
                    <a:gd name="T73" fmla="*/ 139 h 1143"/>
                    <a:gd name="T74" fmla="*/ 473 w 1145"/>
                    <a:gd name="T75" fmla="*/ 151 h 1143"/>
                    <a:gd name="T76" fmla="*/ 382 w 1145"/>
                    <a:gd name="T77" fmla="*/ 184 h 1143"/>
                    <a:gd name="T78" fmla="*/ 301 w 1145"/>
                    <a:gd name="T79" fmla="*/ 235 h 1143"/>
                    <a:gd name="T80" fmla="*/ 232 w 1145"/>
                    <a:gd name="T81" fmla="*/ 305 h 1143"/>
                    <a:gd name="T82" fmla="*/ 182 w 1145"/>
                    <a:gd name="T83" fmla="*/ 387 h 1143"/>
                    <a:gd name="T84" fmla="*/ 151 w 1145"/>
                    <a:gd name="T85" fmla="*/ 478 h 1143"/>
                    <a:gd name="T86" fmla="*/ 141 w 1145"/>
                    <a:gd name="T87" fmla="*/ 575 h 1143"/>
                    <a:gd name="T88" fmla="*/ 132 w 1145"/>
                    <a:gd name="T89" fmla="*/ 610 h 1143"/>
                    <a:gd name="T90" fmla="*/ 107 w 1145"/>
                    <a:gd name="T91" fmla="*/ 636 h 1143"/>
                    <a:gd name="T92" fmla="*/ 71 w 1145"/>
                    <a:gd name="T93" fmla="*/ 645 h 1143"/>
                    <a:gd name="T94" fmla="*/ 52 w 1145"/>
                    <a:gd name="T95" fmla="*/ 643 h 1143"/>
                    <a:gd name="T96" fmla="*/ 21 w 1145"/>
                    <a:gd name="T97" fmla="*/ 625 h 1143"/>
                    <a:gd name="T98" fmla="*/ 3 w 1145"/>
                    <a:gd name="T99" fmla="*/ 593 h 1143"/>
                    <a:gd name="T100" fmla="*/ 3 w 1145"/>
                    <a:gd name="T101" fmla="*/ 519 h 1143"/>
                    <a:gd name="T102" fmla="*/ 24 w 1145"/>
                    <a:gd name="T103" fmla="*/ 409 h 1143"/>
                    <a:gd name="T104" fmla="*/ 66 w 1145"/>
                    <a:gd name="T105" fmla="*/ 306 h 1143"/>
                    <a:gd name="T106" fmla="*/ 127 w 1145"/>
                    <a:gd name="T107" fmla="*/ 213 h 1143"/>
                    <a:gd name="T108" fmla="*/ 207 w 1145"/>
                    <a:gd name="T109" fmla="*/ 132 h 1143"/>
                    <a:gd name="T110" fmla="*/ 300 w 1145"/>
                    <a:gd name="T111" fmla="*/ 69 h 1143"/>
                    <a:gd name="T112" fmla="*/ 402 w 1145"/>
                    <a:gd name="T113" fmla="*/ 25 h 1143"/>
                    <a:gd name="T114" fmla="*/ 512 w 1145"/>
                    <a:gd name="T115" fmla="*/ 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45" h="1143">
                      <a:moveTo>
                        <a:pt x="569" y="0"/>
                      </a:moveTo>
                      <a:lnTo>
                        <a:pt x="573" y="0"/>
                      </a:lnTo>
                      <a:lnTo>
                        <a:pt x="634" y="3"/>
                      </a:lnTo>
                      <a:lnTo>
                        <a:pt x="694" y="13"/>
                      </a:lnTo>
                      <a:lnTo>
                        <a:pt x="752" y="29"/>
                      </a:lnTo>
                      <a:lnTo>
                        <a:pt x="807" y="51"/>
                      </a:lnTo>
                      <a:lnTo>
                        <a:pt x="860" y="77"/>
                      </a:lnTo>
                      <a:lnTo>
                        <a:pt x="908" y="109"/>
                      </a:lnTo>
                      <a:lnTo>
                        <a:pt x="954" y="146"/>
                      </a:lnTo>
                      <a:lnTo>
                        <a:pt x="995" y="187"/>
                      </a:lnTo>
                      <a:lnTo>
                        <a:pt x="1033" y="232"/>
                      </a:lnTo>
                      <a:lnTo>
                        <a:pt x="1065" y="280"/>
                      </a:lnTo>
                      <a:lnTo>
                        <a:pt x="1092" y="332"/>
                      </a:lnTo>
                      <a:lnTo>
                        <a:pt x="1114" y="388"/>
                      </a:lnTo>
                      <a:lnTo>
                        <a:pt x="1130" y="445"/>
                      </a:lnTo>
                      <a:lnTo>
                        <a:pt x="1140" y="505"/>
                      </a:lnTo>
                      <a:lnTo>
                        <a:pt x="1145" y="567"/>
                      </a:lnTo>
                      <a:lnTo>
                        <a:pt x="1142" y="625"/>
                      </a:lnTo>
                      <a:lnTo>
                        <a:pt x="1133" y="682"/>
                      </a:lnTo>
                      <a:lnTo>
                        <a:pt x="1119" y="737"/>
                      </a:lnTo>
                      <a:lnTo>
                        <a:pt x="1101" y="790"/>
                      </a:lnTo>
                      <a:lnTo>
                        <a:pt x="1077" y="840"/>
                      </a:lnTo>
                      <a:lnTo>
                        <a:pt x="1049" y="888"/>
                      </a:lnTo>
                      <a:lnTo>
                        <a:pt x="1016" y="932"/>
                      </a:lnTo>
                      <a:lnTo>
                        <a:pt x="979" y="972"/>
                      </a:lnTo>
                      <a:lnTo>
                        <a:pt x="939" y="1010"/>
                      </a:lnTo>
                      <a:lnTo>
                        <a:pt x="896" y="1042"/>
                      </a:lnTo>
                      <a:lnTo>
                        <a:pt x="848" y="1072"/>
                      </a:lnTo>
                      <a:lnTo>
                        <a:pt x="799" y="1096"/>
                      </a:lnTo>
                      <a:lnTo>
                        <a:pt x="746" y="1116"/>
                      </a:lnTo>
                      <a:lnTo>
                        <a:pt x="691" y="1130"/>
                      </a:lnTo>
                      <a:lnTo>
                        <a:pt x="634" y="1139"/>
                      </a:lnTo>
                      <a:lnTo>
                        <a:pt x="576" y="1143"/>
                      </a:lnTo>
                      <a:lnTo>
                        <a:pt x="575" y="1143"/>
                      </a:lnTo>
                      <a:lnTo>
                        <a:pt x="557" y="1140"/>
                      </a:lnTo>
                      <a:lnTo>
                        <a:pt x="540" y="1133"/>
                      </a:lnTo>
                      <a:lnTo>
                        <a:pt x="526" y="1123"/>
                      </a:lnTo>
                      <a:lnTo>
                        <a:pt x="515" y="1108"/>
                      </a:lnTo>
                      <a:lnTo>
                        <a:pt x="508" y="1092"/>
                      </a:lnTo>
                      <a:lnTo>
                        <a:pt x="506" y="1073"/>
                      </a:lnTo>
                      <a:lnTo>
                        <a:pt x="508" y="1054"/>
                      </a:lnTo>
                      <a:lnTo>
                        <a:pt x="514" y="1037"/>
                      </a:lnTo>
                      <a:lnTo>
                        <a:pt x="525" y="1022"/>
                      </a:lnTo>
                      <a:lnTo>
                        <a:pt x="539" y="1012"/>
                      </a:lnTo>
                      <a:lnTo>
                        <a:pt x="556" y="1005"/>
                      </a:lnTo>
                      <a:lnTo>
                        <a:pt x="575" y="1002"/>
                      </a:lnTo>
                      <a:lnTo>
                        <a:pt x="625" y="999"/>
                      </a:lnTo>
                      <a:lnTo>
                        <a:pt x="673" y="990"/>
                      </a:lnTo>
                      <a:lnTo>
                        <a:pt x="720" y="976"/>
                      </a:lnTo>
                      <a:lnTo>
                        <a:pt x="764" y="957"/>
                      </a:lnTo>
                      <a:lnTo>
                        <a:pt x="805" y="933"/>
                      </a:lnTo>
                      <a:lnTo>
                        <a:pt x="844" y="905"/>
                      </a:lnTo>
                      <a:lnTo>
                        <a:pt x="879" y="873"/>
                      </a:lnTo>
                      <a:lnTo>
                        <a:pt x="910" y="838"/>
                      </a:lnTo>
                      <a:lnTo>
                        <a:pt x="937" y="799"/>
                      </a:lnTo>
                      <a:lnTo>
                        <a:pt x="960" y="758"/>
                      </a:lnTo>
                      <a:lnTo>
                        <a:pt x="979" y="714"/>
                      </a:lnTo>
                      <a:lnTo>
                        <a:pt x="992" y="666"/>
                      </a:lnTo>
                      <a:lnTo>
                        <a:pt x="1000" y="618"/>
                      </a:lnTo>
                      <a:lnTo>
                        <a:pt x="1003" y="568"/>
                      </a:lnTo>
                      <a:lnTo>
                        <a:pt x="999" y="514"/>
                      </a:lnTo>
                      <a:lnTo>
                        <a:pt x="990" y="463"/>
                      </a:lnTo>
                      <a:lnTo>
                        <a:pt x="973" y="413"/>
                      </a:lnTo>
                      <a:lnTo>
                        <a:pt x="952" y="367"/>
                      </a:lnTo>
                      <a:lnTo>
                        <a:pt x="924" y="324"/>
                      </a:lnTo>
                      <a:lnTo>
                        <a:pt x="893" y="284"/>
                      </a:lnTo>
                      <a:lnTo>
                        <a:pt x="857" y="248"/>
                      </a:lnTo>
                      <a:lnTo>
                        <a:pt x="817" y="216"/>
                      </a:lnTo>
                      <a:lnTo>
                        <a:pt x="773" y="190"/>
                      </a:lnTo>
                      <a:lnTo>
                        <a:pt x="727" y="169"/>
                      </a:lnTo>
                      <a:lnTo>
                        <a:pt x="678" y="153"/>
                      </a:lnTo>
                      <a:lnTo>
                        <a:pt x="626" y="143"/>
                      </a:lnTo>
                      <a:lnTo>
                        <a:pt x="572" y="139"/>
                      </a:lnTo>
                      <a:lnTo>
                        <a:pt x="569" y="139"/>
                      </a:lnTo>
                      <a:lnTo>
                        <a:pt x="520" y="142"/>
                      </a:lnTo>
                      <a:lnTo>
                        <a:pt x="473" y="151"/>
                      </a:lnTo>
                      <a:lnTo>
                        <a:pt x="427" y="165"/>
                      </a:lnTo>
                      <a:lnTo>
                        <a:pt x="382" y="184"/>
                      </a:lnTo>
                      <a:lnTo>
                        <a:pt x="341" y="207"/>
                      </a:lnTo>
                      <a:lnTo>
                        <a:pt x="301" y="235"/>
                      </a:lnTo>
                      <a:lnTo>
                        <a:pt x="265" y="268"/>
                      </a:lnTo>
                      <a:lnTo>
                        <a:pt x="232" y="305"/>
                      </a:lnTo>
                      <a:lnTo>
                        <a:pt x="205" y="345"/>
                      </a:lnTo>
                      <a:lnTo>
                        <a:pt x="182" y="387"/>
                      </a:lnTo>
                      <a:lnTo>
                        <a:pt x="164" y="431"/>
                      </a:lnTo>
                      <a:lnTo>
                        <a:pt x="151" y="478"/>
                      </a:lnTo>
                      <a:lnTo>
                        <a:pt x="143" y="525"/>
                      </a:lnTo>
                      <a:lnTo>
                        <a:pt x="141" y="575"/>
                      </a:lnTo>
                      <a:lnTo>
                        <a:pt x="139" y="592"/>
                      </a:lnTo>
                      <a:lnTo>
                        <a:pt x="132" y="610"/>
                      </a:lnTo>
                      <a:lnTo>
                        <a:pt x="121" y="624"/>
                      </a:lnTo>
                      <a:lnTo>
                        <a:pt x="107" y="636"/>
                      </a:lnTo>
                      <a:lnTo>
                        <a:pt x="90" y="643"/>
                      </a:lnTo>
                      <a:lnTo>
                        <a:pt x="71" y="645"/>
                      </a:lnTo>
                      <a:lnTo>
                        <a:pt x="70" y="645"/>
                      </a:lnTo>
                      <a:lnTo>
                        <a:pt x="52" y="643"/>
                      </a:lnTo>
                      <a:lnTo>
                        <a:pt x="35" y="636"/>
                      </a:lnTo>
                      <a:lnTo>
                        <a:pt x="21" y="625"/>
                      </a:lnTo>
                      <a:lnTo>
                        <a:pt x="10" y="610"/>
                      </a:lnTo>
                      <a:lnTo>
                        <a:pt x="3" y="593"/>
                      </a:lnTo>
                      <a:lnTo>
                        <a:pt x="0" y="576"/>
                      </a:lnTo>
                      <a:lnTo>
                        <a:pt x="3" y="519"/>
                      </a:lnTo>
                      <a:lnTo>
                        <a:pt x="11" y="463"/>
                      </a:lnTo>
                      <a:lnTo>
                        <a:pt x="24" y="409"/>
                      </a:lnTo>
                      <a:lnTo>
                        <a:pt x="42" y="356"/>
                      </a:lnTo>
                      <a:lnTo>
                        <a:pt x="66" y="306"/>
                      </a:lnTo>
                      <a:lnTo>
                        <a:pt x="94" y="258"/>
                      </a:lnTo>
                      <a:lnTo>
                        <a:pt x="127" y="213"/>
                      </a:lnTo>
                      <a:lnTo>
                        <a:pt x="165" y="170"/>
                      </a:lnTo>
                      <a:lnTo>
                        <a:pt x="207" y="132"/>
                      </a:lnTo>
                      <a:lnTo>
                        <a:pt x="251" y="98"/>
                      </a:lnTo>
                      <a:lnTo>
                        <a:pt x="300" y="69"/>
                      </a:lnTo>
                      <a:lnTo>
                        <a:pt x="350" y="44"/>
                      </a:lnTo>
                      <a:lnTo>
                        <a:pt x="402" y="25"/>
                      </a:lnTo>
                      <a:lnTo>
                        <a:pt x="456" y="12"/>
                      </a:lnTo>
                      <a:lnTo>
                        <a:pt x="512" y="3"/>
                      </a:lnTo>
                      <a:lnTo>
                        <a:pt x="569" y="0"/>
                      </a:lnTo>
                      <a:close/>
                    </a:path>
                  </a:pathLst>
                </a:custGeom>
                <a:grpFill/>
                <a:ln w="0">
                  <a:noFill/>
                  <a:prstDash val="solid"/>
                  <a:round/>
                </a:ln>
              </p:spPr>
              <p:txBody>
                <a:bodyPr vert="horz" wrap="square" lIns="121920" tIns="60960" rIns="121920" bIns="60960" numCol="1" anchor="t" anchorCtr="0" compatLnSpc="1"/>
                <a:lstStyle/>
                <a:p>
                  <a:endParaRPr lang="en-US" sz="2000">
                    <a:latin typeface="微软雅黑" panose="020B0503020204020204" charset="-122"/>
                    <a:ea typeface="微软雅黑" panose="020B0503020204020204" charset="-122"/>
                    <a:sym typeface="微软雅黑" panose="020B0503020204020204" charset="-122"/>
                  </a:endParaRPr>
                </a:p>
              </p:txBody>
            </p:sp>
            <p:sp>
              <p:nvSpPr>
                <p:cNvPr id="98" name="Freeform 244"/>
                <p:cNvSpPr>
                  <a:spLocks noEditPoints="1"/>
                </p:cNvSpPr>
                <p:nvPr/>
              </p:nvSpPr>
              <p:spPr bwMode="auto">
                <a:xfrm>
                  <a:off x="4356100" y="3684588"/>
                  <a:ext cx="327025" cy="327025"/>
                </a:xfrm>
                <a:custGeom>
                  <a:avLst/>
                  <a:gdLst>
                    <a:gd name="T0" fmla="*/ 950 w 2058"/>
                    <a:gd name="T1" fmla="*/ 279 h 2058"/>
                    <a:gd name="T2" fmla="*/ 789 w 2058"/>
                    <a:gd name="T3" fmla="*/ 378 h 2058"/>
                    <a:gd name="T4" fmla="*/ 571 w 2058"/>
                    <a:gd name="T5" fmla="*/ 455 h 2058"/>
                    <a:gd name="T6" fmla="*/ 453 w 2058"/>
                    <a:gd name="T7" fmla="*/ 350 h 2058"/>
                    <a:gd name="T8" fmla="*/ 353 w 2058"/>
                    <a:gd name="T9" fmla="*/ 465 h 2058"/>
                    <a:gd name="T10" fmla="*/ 422 w 2058"/>
                    <a:gd name="T11" fmla="*/ 688 h 2058"/>
                    <a:gd name="T12" fmla="*/ 315 w 2058"/>
                    <a:gd name="T13" fmla="*/ 938 h 2058"/>
                    <a:gd name="T14" fmla="*/ 142 w 2058"/>
                    <a:gd name="T15" fmla="*/ 957 h 2058"/>
                    <a:gd name="T16" fmla="*/ 153 w 2058"/>
                    <a:gd name="T17" fmla="*/ 1109 h 2058"/>
                    <a:gd name="T18" fmla="*/ 360 w 2058"/>
                    <a:gd name="T19" fmla="*/ 1219 h 2058"/>
                    <a:gd name="T20" fmla="*/ 461 w 2058"/>
                    <a:gd name="T21" fmla="*/ 1470 h 2058"/>
                    <a:gd name="T22" fmla="*/ 351 w 2058"/>
                    <a:gd name="T23" fmla="*/ 1605 h 2058"/>
                    <a:gd name="T24" fmla="*/ 463 w 2058"/>
                    <a:gd name="T25" fmla="*/ 1708 h 2058"/>
                    <a:gd name="T26" fmla="*/ 643 w 2058"/>
                    <a:gd name="T27" fmla="*/ 1607 h 2058"/>
                    <a:gd name="T28" fmla="*/ 928 w 2058"/>
                    <a:gd name="T29" fmla="*/ 1730 h 2058"/>
                    <a:gd name="T30" fmla="*/ 954 w 2058"/>
                    <a:gd name="T31" fmla="*/ 1916 h 2058"/>
                    <a:gd name="T32" fmla="*/ 1109 w 2058"/>
                    <a:gd name="T33" fmla="*/ 1911 h 2058"/>
                    <a:gd name="T34" fmla="*/ 1167 w 2058"/>
                    <a:gd name="T35" fmla="*/ 1713 h 2058"/>
                    <a:gd name="T36" fmla="*/ 1453 w 2058"/>
                    <a:gd name="T37" fmla="*/ 1597 h 2058"/>
                    <a:gd name="T38" fmla="*/ 1602 w 2058"/>
                    <a:gd name="T39" fmla="*/ 1710 h 2058"/>
                    <a:gd name="T40" fmla="*/ 1710 w 2058"/>
                    <a:gd name="T41" fmla="*/ 1602 h 2058"/>
                    <a:gd name="T42" fmla="*/ 1598 w 2058"/>
                    <a:gd name="T43" fmla="*/ 1454 h 2058"/>
                    <a:gd name="T44" fmla="*/ 1713 w 2058"/>
                    <a:gd name="T45" fmla="*/ 1167 h 2058"/>
                    <a:gd name="T46" fmla="*/ 1911 w 2058"/>
                    <a:gd name="T47" fmla="*/ 1110 h 2058"/>
                    <a:gd name="T48" fmla="*/ 1917 w 2058"/>
                    <a:gd name="T49" fmla="*/ 955 h 2058"/>
                    <a:gd name="T50" fmla="*/ 1731 w 2058"/>
                    <a:gd name="T51" fmla="*/ 928 h 2058"/>
                    <a:gd name="T52" fmla="*/ 1609 w 2058"/>
                    <a:gd name="T53" fmla="*/ 644 h 2058"/>
                    <a:gd name="T54" fmla="*/ 1708 w 2058"/>
                    <a:gd name="T55" fmla="*/ 464 h 2058"/>
                    <a:gd name="T56" fmla="*/ 1607 w 2058"/>
                    <a:gd name="T57" fmla="*/ 352 h 2058"/>
                    <a:gd name="T58" fmla="*/ 1490 w 2058"/>
                    <a:gd name="T59" fmla="*/ 455 h 2058"/>
                    <a:gd name="T60" fmla="*/ 1272 w 2058"/>
                    <a:gd name="T61" fmla="*/ 378 h 2058"/>
                    <a:gd name="T62" fmla="*/ 1110 w 2058"/>
                    <a:gd name="T63" fmla="*/ 279 h 2058"/>
                    <a:gd name="T64" fmla="*/ 962 w 2058"/>
                    <a:gd name="T65" fmla="*/ 141 h 2058"/>
                    <a:gd name="T66" fmla="*/ 1224 w 2058"/>
                    <a:gd name="T67" fmla="*/ 67 h 2058"/>
                    <a:gd name="T68" fmla="*/ 1398 w 2058"/>
                    <a:gd name="T69" fmla="*/ 279 h 2058"/>
                    <a:gd name="T70" fmla="*/ 1602 w 2058"/>
                    <a:gd name="T71" fmla="*/ 209 h 2058"/>
                    <a:gd name="T72" fmla="*/ 1834 w 2058"/>
                    <a:gd name="T73" fmla="*/ 388 h 2058"/>
                    <a:gd name="T74" fmla="*/ 1805 w 2058"/>
                    <a:gd name="T75" fmla="*/ 564 h 2058"/>
                    <a:gd name="T76" fmla="*/ 1937 w 2058"/>
                    <a:gd name="T77" fmla="*/ 812 h 2058"/>
                    <a:gd name="T78" fmla="*/ 2058 w 2058"/>
                    <a:gd name="T79" fmla="*/ 960 h 2058"/>
                    <a:gd name="T80" fmla="*/ 1966 w 2058"/>
                    <a:gd name="T81" fmla="*/ 1238 h 2058"/>
                    <a:gd name="T82" fmla="*/ 1756 w 2058"/>
                    <a:gd name="T83" fmla="*/ 1444 h 2058"/>
                    <a:gd name="T84" fmla="*/ 1848 w 2058"/>
                    <a:gd name="T85" fmla="*/ 1631 h 2058"/>
                    <a:gd name="T86" fmla="*/ 1648 w 2058"/>
                    <a:gd name="T87" fmla="*/ 1841 h 2058"/>
                    <a:gd name="T88" fmla="*/ 1445 w 2058"/>
                    <a:gd name="T89" fmla="*/ 1755 h 2058"/>
                    <a:gd name="T90" fmla="*/ 1238 w 2058"/>
                    <a:gd name="T91" fmla="*/ 1965 h 2058"/>
                    <a:gd name="T92" fmla="*/ 961 w 2058"/>
                    <a:gd name="T93" fmla="*/ 2058 h 2058"/>
                    <a:gd name="T94" fmla="*/ 812 w 2058"/>
                    <a:gd name="T95" fmla="*/ 1936 h 2058"/>
                    <a:gd name="T96" fmla="*/ 564 w 2058"/>
                    <a:gd name="T97" fmla="*/ 1805 h 2058"/>
                    <a:gd name="T98" fmla="*/ 400 w 2058"/>
                    <a:gd name="T99" fmla="*/ 1837 h 2058"/>
                    <a:gd name="T100" fmla="*/ 210 w 2058"/>
                    <a:gd name="T101" fmla="*/ 1614 h 2058"/>
                    <a:gd name="T102" fmla="*/ 278 w 2058"/>
                    <a:gd name="T103" fmla="*/ 1397 h 2058"/>
                    <a:gd name="T104" fmla="*/ 67 w 2058"/>
                    <a:gd name="T105" fmla="*/ 1223 h 2058"/>
                    <a:gd name="T106" fmla="*/ 3 w 2058"/>
                    <a:gd name="T107" fmla="*/ 930 h 2058"/>
                    <a:gd name="T108" fmla="*/ 152 w 2058"/>
                    <a:gd name="T109" fmla="*/ 809 h 2058"/>
                    <a:gd name="T110" fmla="*/ 236 w 2058"/>
                    <a:gd name="T111" fmla="*/ 543 h 2058"/>
                    <a:gd name="T112" fmla="*/ 236 w 2058"/>
                    <a:gd name="T113" fmla="*/ 371 h 2058"/>
                    <a:gd name="T114" fmla="*/ 458 w 2058"/>
                    <a:gd name="T115" fmla="*/ 209 h 2058"/>
                    <a:gd name="T116" fmla="*/ 709 w 2058"/>
                    <a:gd name="T117" fmla="*/ 256 h 2058"/>
                    <a:gd name="T118" fmla="*/ 853 w 2058"/>
                    <a:gd name="T119" fmla="*/ 45 h 2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58" h="2058">
                      <a:moveTo>
                        <a:pt x="962" y="141"/>
                      </a:moveTo>
                      <a:lnTo>
                        <a:pt x="958" y="143"/>
                      </a:lnTo>
                      <a:lnTo>
                        <a:pt x="954" y="145"/>
                      </a:lnTo>
                      <a:lnTo>
                        <a:pt x="952" y="147"/>
                      </a:lnTo>
                      <a:lnTo>
                        <a:pt x="951" y="150"/>
                      </a:lnTo>
                      <a:lnTo>
                        <a:pt x="950" y="153"/>
                      </a:lnTo>
                      <a:lnTo>
                        <a:pt x="950" y="279"/>
                      </a:lnTo>
                      <a:lnTo>
                        <a:pt x="947" y="299"/>
                      </a:lnTo>
                      <a:lnTo>
                        <a:pt x="940" y="315"/>
                      </a:lnTo>
                      <a:lnTo>
                        <a:pt x="928" y="330"/>
                      </a:lnTo>
                      <a:lnTo>
                        <a:pt x="912" y="342"/>
                      </a:lnTo>
                      <a:lnTo>
                        <a:pt x="893" y="348"/>
                      </a:lnTo>
                      <a:lnTo>
                        <a:pt x="840" y="361"/>
                      </a:lnTo>
                      <a:lnTo>
                        <a:pt x="789" y="378"/>
                      </a:lnTo>
                      <a:lnTo>
                        <a:pt x="738" y="398"/>
                      </a:lnTo>
                      <a:lnTo>
                        <a:pt x="690" y="423"/>
                      </a:lnTo>
                      <a:lnTo>
                        <a:pt x="643" y="451"/>
                      </a:lnTo>
                      <a:lnTo>
                        <a:pt x="625" y="460"/>
                      </a:lnTo>
                      <a:lnTo>
                        <a:pt x="607" y="464"/>
                      </a:lnTo>
                      <a:lnTo>
                        <a:pt x="588" y="462"/>
                      </a:lnTo>
                      <a:lnTo>
                        <a:pt x="571" y="455"/>
                      </a:lnTo>
                      <a:lnTo>
                        <a:pt x="555" y="443"/>
                      </a:lnTo>
                      <a:lnTo>
                        <a:pt x="466" y="352"/>
                      </a:lnTo>
                      <a:lnTo>
                        <a:pt x="463" y="350"/>
                      </a:lnTo>
                      <a:lnTo>
                        <a:pt x="461" y="349"/>
                      </a:lnTo>
                      <a:lnTo>
                        <a:pt x="458" y="349"/>
                      </a:lnTo>
                      <a:lnTo>
                        <a:pt x="456" y="349"/>
                      </a:lnTo>
                      <a:lnTo>
                        <a:pt x="453" y="350"/>
                      </a:lnTo>
                      <a:lnTo>
                        <a:pt x="450" y="352"/>
                      </a:lnTo>
                      <a:lnTo>
                        <a:pt x="353" y="449"/>
                      </a:lnTo>
                      <a:lnTo>
                        <a:pt x="351" y="452"/>
                      </a:lnTo>
                      <a:lnTo>
                        <a:pt x="350" y="456"/>
                      </a:lnTo>
                      <a:lnTo>
                        <a:pt x="350" y="459"/>
                      </a:lnTo>
                      <a:lnTo>
                        <a:pt x="351" y="462"/>
                      </a:lnTo>
                      <a:lnTo>
                        <a:pt x="353" y="465"/>
                      </a:lnTo>
                      <a:lnTo>
                        <a:pt x="443" y="554"/>
                      </a:lnTo>
                      <a:lnTo>
                        <a:pt x="455" y="569"/>
                      </a:lnTo>
                      <a:lnTo>
                        <a:pt x="461" y="587"/>
                      </a:lnTo>
                      <a:lnTo>
                        <a:pt x="463" y="606"/>
                      </a:lnTo>
                      <a:lnTo>
                        <a:pt x="460" y="625"/>
                      </a:lnTo>
                      <a:lnTo>
                        <a:pt x="451" y="642"/>
                      </a:lnTo>
                      <a:lnTo>
                        <a:pt x="422" y="688"/>
                      </a:lnTo>
                      <a:lnTo>
                        <a:pt x="398" y="737"/>
                      </a:lnTo>
                      <a:lnTo>
                        <a:pt x="376" y="788"/>
                      </a:lnTo>
                      <a:lnTo>
                        <a:pt x="360" y="839"/>
                      </a:lnTo>
                      <a:lnTo>
                        <a:pt x="347" y="892"/>
                      </a:lnTo>
                      <a:lnTo>
                        <a:pt x="341" y="911"/>
                      </a:lnTo>
                      <a:lnTo>
                        <a:pt x="330" y="927"/>
                      </a:lnTo>
                      <a:lnTo>
                        <a:pt x="315" y="938"/>
                      </a:lnTo>
                      <a:lnTo>
                        <a:pt x="297" y="947"/>
                      </a:lnTo>
                      <a:lnTo>
                        <a:pt x="278" y="949"/>
                      </a:lnTo>
                      <a:lnTo>
                        <a:pt x="153" y="949"/>
                      </a:lnTo>
                      <a:lnTo>
                        <a:pt x="149" y="950"/>
                      </a:lnTo>
                      <a:lnTo>
                        <a:pt x="146" y="951"/>
                      </a:lnTo>
                      <a:lnTo>
                        <a:pt x="143" y="954"/>
                      </a:lnTo>
                      <a:lnTo>
                        <a:pt x="142" y="957"/>
                      </a:lnTo>
                      <a:lnTo>
                        <a:pt x="141" y="960"/>
                      </a:lnTo>
                      <a:lnTo>
                        <a:pt x="141" y="1097"/>
                      </a:lnTo>
                      <a:lnTo>
                        <a:pt x="142" y="1101"/>
                      </a:lnTo>
                      <a:lnTo>
                        <a:pt x="143" y="1104"/>
                      </a:lnTo>
                      <a:lnTo>
                        <a:pt x="146" y="1107"/>
                      </a:lnTo>
                      <a:lnTo>
                        <a:pt x="149" y="1108"/>
                      </a:lnTo>
                      <a:lnTo>
                        <a:pt x="153" y="1109"/>
                      </a:lnTo>
                      <a:lnTo>
                        <a:pt x="278" y="1109"/>
                      </a:lnTo>
                      <a:lnTo>
                        <a:pt x="297" y="1111"/>
                      </a:lnTo>
                      <a:lnTo>
                        <a:pt x="315" y="1120"/>
                      </a:lnTo>
                      <a:lnTo>
                        <a:pt x="330" y="1131"/>
                      </a:lnTo>
                      <a:lnTo>
                        <a:pt x="341" y="1147"/>
                      </a:lnTo>
                      <a:lnTo>
                        <a:pt x="347" y="1166"/>
                      </a:lnTo>
                      <a:lnTo>
                        <a:pt x="360" y="1219"/>
                      </a:lnTo>
                      <a:lnTo>
                        <a:pt x="376" y="1270"/>
                      </a:lnTo>
                      <a:lnTo>
                        <a:pt x="398" y="1321"/>
                      </a:lnTo>
                      <a:lnTo>
                        <a:pt x="422" y="1368"/>
                      </a:lnTo>
                      <a:lnTo>
                        <a:pt x="451" y="1416"/>
                      </a:lnTo>
                      <a:lnTo>
                        <a:pt x="460" y="1433"/>
                      </a:lnTo>
                      <a:lnTo>
                        <a:pt x="463" y="1452"/>
                      </a:lnTo>
                      <a:lnTo>
                        <a:pt x="461" y="1470"/>
                      </a:lnTo>
                      <a:lnTo>
                        <a:pt x="455" y="1488"/>
                      </a:lnTo>
                      <a:lnTo>
                        <a:pt x="443" y="1504"/>
                      </a:lnTo>
                      <a:lnTo>
                        <a:pt x="353" y="1593"/>
                      </a:lnTo>
                      <a:lnTo>
                        <a:pt x="351" y="1596"/>
                      </a:lnTo>
                      <a:lnTo>
                        <a:pt x="350" y="1599"/>
                      </a:lnTo>
                      <a:lnTo>
                        <a:pt x="350" y="1602"/>
                      </a:lnTo>
                      <a:lnTo>
                        <a:pt x="351" y="1605"/>
                      </a:lnTo>
                      <a:lnTo>
                        <a:pt x="353" y="1609"/>
                      </a:lnTo>
                      <a:lnTo>
                        <a:pt x="450" y="1704"/>
                      </a:lnTo>
                      <a:lnTo>
                        <a:pt x="453" y="1708"/>
                      </a:lnTo>
                      <a:lnTo>
                        <a:pt x="456" y="1709"/>
                      </a:lnTo>
                      <a:lnTo>
                        <a:pt x="458" y="1709"/>
                      </a:lnTo>
                      <a:lnTo>
                        <a:pt x="461" y="1709"/>
                      </a:lnTo>
                      <a:lnTo>
                        <a:pt x="463" y="1708"/>
                      </a:lnTo>
                      <a:lnTo>
                        <a:pt x="466" y="1704"/>
                      </a:lnTo>
                      <a:lnTo>
                        <a:pt x="555" y="1616"/>
                      </a:lnTo>
                      <a:lnTo>
                        <a:pt x="569" y="1605"/>
                      </a:lnTo>
                      <a:lnTo>
                        <a:pt x="586" y="1598"/>
                      </a:lnTo>
                      <a:lnTo>
                        <a:pt x="604" y="1596"/>
                      </a:lnTo>
                      <a:lnTo>
                        <a:pt x="624" y="1599"/>
                      </a:lnTo>
                      <a:lnTo>
                        <a:pt x="643" y="1607"/>
                      </a:lnTo>
                      <a:lnTo>
                        <a:pt x="690" y="1636"/>
                      </a:lnTo>
                      <a:lnTo>
                        <a:pt x="738" y="1661"/>
                      </a:lnTo>
                      <a:lnTo>
                        <a:pt x="789" y="1682"/>
                      </a:lnTo>
                      <a:lnTo>
                        <a:pt x="840" y="1699"/>
                      </a:lnTo>
                      <a:lnTo>
                        <a:pt x="893" y="1713"/>
                      </a:lnTo>
                      <a:lnTo>
                        <a:pt x="912" y="1719"/>
                      </a:lnTo>
                      <a:lnTo>
                        <a:pt x="928" y="1730"/>
                      </a:lnTo>
                      <a:lnTo>
                        <a:pt x="940" y="1745"/>
                      </a:lnTo>
                      <a:lnTo>
                        <a:pt x="948" y="1762"/>
                      </a:lnTo>
                      <a:lnTo>
                        <a:pt x="950" y="1781"/>
                      </a:lnTo>
                      <a:lnTo>
                        <a:pt x="950" y="1907"/>
                      </a:lnTo>
                      <a:lnTo>
                        <a:pt x="951" y="1911"/>
                      </a:lnTo>
                      <a:lnTo>
                        <a:pt x="952" y="1914"/>
                      </a:lnTo>
                      <a:lnTo>
                        <a:pt x="954" y="1916"/>
                      </a:lnTo>
                      <a:lnTo>
                        <a:pt x="958" y="1918"/>
                      </a:lnTo>
                      <a:lnTo>
                        <a:pt x="962" y="1918"/>
                      </a:lnTo>
                      <a:lnTo>
                        <a:pt x="1099" y="1918"/>
                      </a:lnTo>
                      <a:lnTo>
                        <a:pt x="1102" y="1918"/>
                      </a:lnTo>
                      <a:lnTo>
                        <a:pt x="1105" y="1916"/>
                      </a:lnTo>
                      <a:lnTo>
                        <a:pt x="1108" y="1914"/>
                      </a:lnTo>
                      <a:lnTo>
                        <a:pt x="1109" y="1911"/>
                      </a:lnTo>
                      <a:lnTo>
                        <a:pt x="1110" y="1907"/>
                      </a:lnTo>
                      <a:lnTo>
                        <a:pt x="1110" y="1781"/>
                      </a:lnTo>
                      <a:lnTo>
                        <a:pt x="1113" y="1762"/>
                      </a:lnTo>
                      <a:lnTo>
                        <a:pt x="1121" y="1745"/>
                      </a:lnTo>
                      <a:lnTo>
                        <a:pt x="1133" y="1730"/>
                      </a:lnTo>
                      <a:lnTo>
                        <a:pt x="1148" y="1719"/>
                      </a:lnTo>
                      <a:lnTo>
                        <a:pt x="1167" y="1713"/>
                      </a:lnTo>
                      <a:lnTo>
                        <a:pt x="1220" y="1700"/>
                      </a:lnTo>
                      <a:lnTo>
                        <a:pt x="1272" y="1683"/>
                      </a:lnTo>
                      <a:lnTo>
                        <a:pt x="1321" y="1662"/>
                      </a:lnTo>
                      <a:lnTo>
                        <a:pt x="1370" y="1638"/>
                      </a:lnTo>
                      <a:lnTo>
                        <a:pt x="1417" y="1610"/>
                      </a:lnTo>
                      <a:lnTo>
                        <a:pt x="1434" y="1600"/>
                      </a:lnTo>
                      <a:lnTo>
                        <a:pt x="1453" y="1597"/>
                      </a:lnTo>
                      <a:lnTo>
                        <a:pt x="1472" y="1599"/>
                      </a:lnTo>
                      <a:lnTo>
                        <a:pt x="1490" y="1605"/>
                      </a:lnTo>
                      <a:lnTo>
                        <a:pt x="1506" y="1618"/>
                      </a:lnTo>
                      <a:lnTo>
                        <a:pt x="1594" y="1707"/>
                      </a:lnTo>
                      <a:lnTo>
                        <a:pt x="1598" y="1709"/>
                      </a:lnTo>
                      <a:lnTo>
                        <a:pt x="1600" y="1710"/>
                      </a:lnTo>
                      <a:lnTo>
                        <a:pt x="1602" y="1710"/>
                      </a:lnTo>
                      <a:lnTo>
                        <a:pt x="1605" y="1710"/>
                      </a:lnTo>
                      <a:lnTo>
                        <a:pt x="1607" y="1709"/>
                      </a:lnTo>
                      <a:lnTo>
                        <a:pt x="1610" y="1707"/>
                      </a:lnTo>
                      <a:lnTo>
                        <a:pt x="1706" y="1610"/>
                      </a:lnTo>
                      <a:lnTo>
                        <a:pt x="1708" y="1607"/>
                      </a:lnTo>
                      <a:lnTo>
                        <a:pt x="1709" y="1604"/>
                      </a:lnTo>
                      <a:lnTo>
                        <a:pt x="1710" y="1602"/>
                      </a:lnTo>
                      <a:lnTo>
                        <a:pt x="1709" y="1600"/>
                      </a:lnTo>
                      <a:lnTo>
                        <a:pt x="1708" y="1597"/>
                      </a:lnTo>
                      <a:lnTo>
                        <a:pt x="1706" y="1594"/>
                      </a:lnTo>
                      <a:lnTo>
                        <a:pt x="1618" y="1505"/>
                      </a:lnTo>
                      <a:lnTo>
                        <a:pt x="1606" y="1489"/>
                      </a:lnTo>
                      <a:lnTo>
                        <a:pt x="1600" y="1473"/>
                      </a:lnTo>
                      <a:lnTo>
                        <a:pt x="1598" y="1454"/>
                      </a:lnTo>
                      <a:lnTo>
                        <a:pt x="1601" y="1435"/>
                      </a:lnTo>
                      <a:lnTo>
                        <a:pt x="1609" y="1417"/>
                      </a:lnTo>
                      <a:lnTo>
                        <a:pt x="1638" y="1370"/>
                      </a:lnTo>
                      <a:lnTo>
                        <a:pt x="1663" y="1322"/>
                      </a:lnTo>
                      <a:lnTo>
                        <a:pt x="1683" y="1271"/>
                      </a:lnTo>
                      <a:lnTo>
                        <a:pt x="1700" y="1220"/>
                      </a:lnTo>
                      <a:lnTo>
                        <a:pt x="1713" y="1167"/>
                      </a:lnTo>
                      <a:lnTo>
                        <a:pt x="1719" y="1148"/>
                      </a:lnTo>
                      <a:lnTo>
                        <a:pt x="1731" y="1132"/>
                      </a:lnTo>
                      <a:lnTo>
                        <a:pt x="1745" y="1121"/>
                      </a:lnTo>
                      <a:lnTo>
                        <a:pt x="1762" y="1113"/>
                      </a:lnTo>
                      <a:lnTo>
                        <a:pt x="1782" y="1110"/>
                      </a:lnTo>
                      <a:lnTo>
                        <a:pt x="1908" y="1110"/>
                      </a:lnTo>
                      <a:lnTo>
                        <a:pt x="1911" y="1110"/>
                      </a:lnTo>
                      <a:lnTo>
                        <a:pt x="1914" y="1108"/>
                      </a:lnTo>
                      <a:lnTo>
                        <a:pt x="1917" y="1106"/>
                      </a:lnTo>
                      <a:lnTo>
                        <a:pt x="1918" y="1103"/>
                      </a:lnTo>
                      <a:lnTo>
                        <a:pt x="1919" y="1098"/>
                      </a:lnTo>
                      <a:lnTo>
                        <a:pt x="1919" y="961"/>
                      </a:lnTo>
                      <a:lnTo>
                        <a:pt x="1918" y="958"/>
                      </a:lnTo>
                      <a:lnTo>
                        <a:pt x="1917" y="955"/>
                      </a:lnTo>
                      <a:lnTo>
                        <a:pt x="1914" y="953"/>
                      </a:lnTo>
                      <a:lnTo>
                        <a:pt x="1911" y="951"/>
                      </a:lnTo>
                      <a:lnTo>
                        <a:pt x="1908" y="951"/>
                      </a:lnTo>
                      <a:lnTo>
                        <a:pt x="1782" y="951"/>
                      </a:lnTo>
                      <a:lnTo>
                        <a:pt x="1762" y="948"/>
                      </a:lnTo>
                      <a:lnTo>
                        <a:pt x="1745" y="940"/>
                      </a:lnTo>
                      <a:lnTo>
                        <a:pt x="1731" y="928"/>
                      </a:lnTo>
                      <a:lnTo>
                        <a:pt x="1719" y="912"/>
                      </a:lnTo>
                      <a:lnTo>
                        <a:pt x="1713" y="894"/>
                      </a:lnTo>
                      <a:lnTo>
                        <a:pt x="1700" y="840"/>
                      </a:lnTo>
                      <a:lnTo>
                        <a:pt x="1683" y="789"/>
                      </a:lnTo>
                      <a:lnTo>
                        <a:pt x="1663" y="739"/>
                      </a:lnTo>
                      <a:lnTo>
                        <a:pt x="1638" y="691"/>
                      </a:lnTo>
                      <a:lnTo>
                        <a:pt x="1609" y="644"/>
                      </a:lnTo>
                      <a:lnTo>
                        <a:pt x="1601" y="626"/>
                      </a:lnTo>
                      <a:lnTo>
                        <a:pt x="1598" y="607"/>
                      </a:lnTo>
                      <a:lnTo>
                        <a:pt x="1599" y="588"/>
                      </a:lnTo>
                      <a:lnTo>
                        <a:pt x="1606" y="570"/>
                      </a:lnTo>
                      <a:lnTo>
                        <a:pt x="1618" y="555"/>
                      </a:lnTo>
                      <a:lnTo>
                        <a:pt x="1706" y="466"/>
                      </a:lnTo>
                      <a:lnTo>
                        <a:pt x="1708" y="464"/>
                      </a:lnTo>
                      <a:lnTo>
                        <a:pt x="1709" y="461"/>
                      </a:lnTo>
                      <a:lnTo>
                        <a:pt x="1710" y="459"/>
                      </a:lnTo>
                      <a:lnTo>
                        <a:pt x="1709" y="457"/>
                      </a:lnTo>
                      <a:lnTo>
                        <a:pt x="1708" y="453"/>
                      </a:lnTo>
                      <a:lnTo>
                        <a:pt x="1706" y="450"/>
                      </a:lnTo>
                      <a:lnTo>
                        <a:pt x="1610" y="354"/>
                      </a:lnTo>
                      <a:lnTo>
                        <a:pt x="1607" y="352"/>
                      </a:lnTo>
                      <a:lnTo>
                        <a:pt x="1605" y="351"/>
                      </a:lnTo>
                      <a:lnTo>
                        <a:pt x="1602" y="350"/>
                      </a:lnTo>
                      <a:lnTo>
                        <a:pt x="1600" y="351"/>
                      </a:lnTo>
                      <a:lnTo>
                        <a:pt x="1598" y="352"/>
                      </a:lnTo>
                      <a:lnTo>
                        <a:pt x="1594" y="354"/>
                      </a:lnTo>
                      <a:lnTo>
                        <a:pt x="1506" y="443"/>
                      </a:lnTo>
                      <a:lnTo>
                        <a:pt x="1490" y="455"/>
                      </a:lnTo>
                      <a:lnTo>
                        <a:pt x="1472" y="462"/>
                      </a:lnTo>
                      <a:lnTo>
                        <a:pt x="1453" y="463"/>
                      </a:lnTo>
                      <a:lnTo>
                        <a:pt x="1434" y="460"/>
                      </a:lnTo>
                      <a:lnTo>
                        <a:pt x="1417" y="451"/>
                      </a:lnTo>
                      <a:lnTo>
                        <a:pt x="1370" y="423"/>
                      </a:lnTo>
                      <a:lnTo>
                        <a:pt x="1321" y="398"/>
                      </a:lnTo>
                      <a:lnTo>
                        <a:pt x="1272" y="378"/>
                      </a:lnTo>
                      <a:lnTo>
                        <a:pt x="1220" y="361"/>
                      </a:lnTo>
                      <a:lnTo>
                        <a:pt x="1167" y="348"/>
                      </a:lnTo>
                      <a:lnTo>
                        <a:pt x="1148" y="342"/>
                      </a:lnTo>
                      <a:lnTo>
                        <a:pt x="1133" y="330"/>
                      </a:lnTo>
                      <a:lnTo>
                        <a:pt x="1120" y="315"/>
                      </a:lnTo>
                      <a:lnTo>
                        <a:pt x="1113" y="299"/>
                      </a:lnTo>
                      <a:lnTo>
                        <a:pt x="1110" y="279"/>
                      </a:lnTo>
                      <a:lnTo>
                        <a:pt x="1110" y="153"/>
                      </a:lnTo>
                      <a:lnTo>
                        <a:pt x="1109" y="150"/>
                      </a:lnTo>
                      <a:lnTo>
                        <a:pt x="1108" y="147"/>
                      </a:lnTo>
                      <a:lnTo>
                        <a:pt x="1105" y="145"/>
                      </a:lnTo>
                      <a:lnTo>
                        <a:pt x="1102" y="143"/>
                      </a:lnTo>
                      <a:lnTo>
                        <a:pt x="1099" y="141"/>
                      </a:lnTo>
                      <a:lnTo>
                        <a:pt x="962" y="141"/>
                      </a:lnTo>
                      <a:close/>
                      <a:moveTo>
                        <a:pt x="961" y="0"/>
                      </a:moveTo>
                      <a:lnTo>
                        <a:pt x="1098" y="0"/>
                      </a:lnTo>
                      <a:lnTo>
                        <a:pt x="1128" y="3"/>
                      </a:lnTo>
                      <a:lnTo>
                        <a:pt x="1157" y="12"/>
                      </a:lnTo>
                      <a:lnTo>
                        <a:pt x="1183" y="26"/>
                      </a:lnTo>
                      <a:lnTo>
                        <a:pt x="1205" y="45"/>
                      </a:lnTo>
                      <a:lnTo>
                        <a:pt x="1224" y="67"/>
                      </a:lnTo>
                      <a:lnTo>
                        <a:pt x="1238" y="93"/>
                      </a:lnTo>
                      <a:lnTo>
                        <a:pt x="1246" y="121"/>
                      </a:lnTo>
                      <a:lnTo>
                        <a:pt x="1250" y="152"/>
                      </a:lnTo>
                      <a:lnTo>
                        <a:pt x="1250" y="223"/>
                      </a:lnTo>
                      <a:lnTo>
                        <a:pt x="1300" y="237"/>
                      </a:lnTo>
                      <a:lnTo>
                        <a:pt x="1350" y="256"/>
                      </a:lnTo>
                      <a:lnTo>
                        <a:pt x="1398" y="279"/>
                      </a:lnTo>
                      <a:lnTo>
                        <a:pt x="1445" y="303"/>
                      </a:lnTo>
                      <a:lnTo>
                        <a:pt x="1494" y="253"/>
                      </a:lnTo>
                      <a:lnTo>
                        <a:pt x="1512" y="237"/>
                      </a:lnTo>
                      <a:lnTo>
                        <a:pt x="1532" y="225"/>
                      </a:lnTo>
                      <a:lnTo>
                        <a:pt x="1554" y="216"/>
                      </a:lnTo>
                      <a:lnTo>
                        <a:pt x="1578" y="211"/>
                      </a:lnTo>
                      <a:lnTo>
                        <a:pt x="1602" y="209"/>
                      </a:lnTo>
                      <a:lnTo>
                        <a:pt x="1631" y="212"/>
                      </a:lnTo>
                      <a:lnTo>
                        <a:pt x="1660" y="221"/>
                      </a:lnTo>
                      <a:lnTo>
                        <a:pt x="1686" y="234"/>
                      </a:lnTo>
                      <a:lnTo>
                        <a:pt x="1708" y="253"/>
                      </a:lnTo>
                      <a:lnTo>
                        <a:pt x="1805" y="350"/>
                      </a:lnTo>
                      <a:lnTo>
                        <a:pt x="1821" y="368"/>
                      </a:lnTo>
                      <a:lnTo>
                        <a:pt x="1834" y="388"/>
                      </a:lnTo>
                      <a:lnTo>
                        <a:pt x="1842" y="410"/>
                      </a:lnTo>
                      <a:lnTo>
                        <a:pt x="1849" y="433"/>
                      </a:lnTo>
                      <a:lnTo>
                        <a:pt x="1850" y="457"/>
                      </a:lnTo>
                      <a:lnTo>
                        <a:pt x="1848" y="487"/>
                      </a:lnTo>
                      <a:lnTo>
                        <a:pt x="1838" y="516"/>
                      </a:lnTo>
                      <a:lnTo>
                        <a:pt x="1824" y="541"/>
                      </a:lnTo>
                      <a:lnTo>
                        <a:pt x="1805" y="564"/>
                      </a:lnTo>
                      <a:lnTo>
                        <a:pt x="1756" y="614"/>
                      </a:lnTo>
                      <a:lnTo>
                        <a:pt x="1781" y="661"/>
                      </a:lnTo>
                      <a:lnTo>
                        <a:pt x="1802" y="709"/>
                      </a:lnTo>
                      <a:lnTo>
                        <a:pt x="1821" y="758"/>
                      </a:lnTo>
                      <a:lnTo>
                        <a:pt x="1837" y="809"/>
                      </a:lnTo>
                      <a:lnTo>
                        <a:pt x="1907" y="809"/>
                      </a:lnTo>
                      <a:lnTo>
                        <a:pt x="1937" y="812"/>
                      </a:lnTo>
                      <a:lnTo>
                        <a:pt x="1966" y="820"/>
                      </a:lnTo>
                      <a:lnTo>
                        <a:pt x="1992" y="835"/>
                      </a:lnTo>
                      <a:lnTo>
                        <a:pt x="2014" y="853"/>
                      </a:lnTo>
                      <a:lnTo>
                        <a:pt x="2033" y="875"/>
                      </a:lnTo>
                      <a:lnTo>
                        <a:pt x="2047" y="901"/>
                      </a:lnTo>
                      <a:lnTo>
                        <a:pt x="2055" y="930"/>
                      </a:lnTo>
                      <a:lnTo>
                        <a:pt x="2058" y="960"/>
                      </a:lnTo>
                      <a:lnTo>
                        <a:pt x="2058" y="1097"/>
                      </a:lnTo>
                      <a:lnTo>
                        <a:pt x="2055" y="1128"/>
                      </a:lnTo>
                      <a:lnTo>
                        <a:pt x="2047" y="1156"/>
                      </a:lnTo>
                      <a:lnTo>
                        <a:pt x="2033" y="1182"/>
                      </a:lnTo>
                      <a:lnTo>
                        <a:pt x="2014" y="1205"/>
                      </a:lnTo>
                      <a:lnTo>
                        <a:pt x="1992" y="1223"/>
                      </a:lnTo>
                      <a:lnTo>
                        <a:pt x="1966" y="1238"/>
                      </a:lnTo>
                      <a:lnTo>
                        <a:pt x="1937" y="1246"/>
                      </a:lnTo>
                      <a:lnTo>
                        <a:pt x="1907" y="1249"/>
                      </a:lnTo>
                      <a:lnTo>
                        <a:pt x="1837" y="1249"/>
                      </a:lnTo>
                      <a:lnTo>
                        <a:pt x="1821" y="1300"/>
                      </a:lnTo>
                      <a:lnTo>
                        <a:pt x="1802" y="1349"/>
                      </a:lnTo>
                      <a:lnTo>
                        <a:pt x="1781" y="1397"/>
                      </a:lnTo>
                      <a:lnTo>
                        <a:pt x="1756" y="1444"/>
                      </a:lnTo>
                      <a:lnTo>
                        <a:pt x="1805" y="1494"/>
                      </a:lnTo>
                      <a:lnTo>
                        <a:pt x="1821" y="1512"/>
                      </a:lnTo>
                      <a:lnTo>
                        <a:pt x="1834" y="1532"/>
                      </a:lnTo>
                      <a:lnTo>
                        <a:pt x="1842" y="1554"/>
                      </a:lnTo>
                      <a:lnTo>
                        <a:pt x="1849" y="1577"/>
                      </a:lnTo>
                      <a:lnTo>
                        <a:pt x="1850" y="1600"/>
                      </a:lnTo>
                      <a:lnTo>
                        <a:pt x="1848" y="1631"/>
                      </a:lnTo>
                      <a:lnTo>
                        <a:pt x="1838" y="1659"/>
                      </a:lnTo>
                      <a:lnTo>
                        <a:pt x="1824" y="1684"/>
                      </a:lnTo>
                      <a:lnTo>
                        <a:pt x="1805" y="1708"/>
                      </a:lnTo>
                      <a:lnTo>
                        <a:pt x="1708" y="1805"/>
                      </a:lnTo>
                      <a:lnTo>
                        <a:pt x="1690" y="1820"/>
                      </a:lnTo>
                      <a:lnTo>
                        <a:pt x="1670" y="1833"/>
                      </a:lnTo>
                      <a:lnTo>
                        <a:pt x="1648" y="1841"/>
                      </a:lnTo>
                      <a:lnTo>
                        <a:pt x="1625" y="1847"/>
                      </a:lnTo>
                      <a:lnTo>
                        <a:pt x="1602" y="1849"/>
                      </a:lnTo>
                      <a:lnTo>
                        <a:pt x="1571" y="1846"/>
                      </a:lnTo>
                      <a:lnTo>
                        <a:pt x="1544" y="1837"/>
                      </a:lnTo>
                      <a:lnTo>
                        <a:pt x="1517" y="1824"/>
                      </a:lnTo>
                      <a:lnTo>
                        <a:pt x="1494" y="1805"/>
                      </a:lnTo>
                      <a:lnTo>
                        <a:pt x="1445" y="1755"/>
                      </a:lnTo>
                      <a:lnTo>
                        <a:pt x="1398" y="1779"/>
                      </a:lnTo>
                      <a:lnTo>
                        <a:pt x="1350" y="1801"/>
                      </a:lnTo>
                      <a:lnTo>
                        <a:pt x="1300" y="1820"/>
                      </a:lnTo>
                      <a:lnTo>
                        <a:pt x="1250" y="1835"/>
                      </a:lnTo>
                      <a:lnTo>
                        <a:pt x="1250" y="1906"/>
                      </a:lnTo>
                      <a:lnTo>
                        <a:pt x="1246" y="1936"/>
                      </a:lnTo>
                      <a:lnTo>
                        <a:pt x="1238" y="1965"/>
                      </a:lnTo>
                      <a:lnTo>
                        <a:pt x="1224" y="1991"/>
                      </a:lnTo>
                      <a:lnTo>
                        <a:pt x="1205" y="2013"/>
                      </a:lnTo>
                      <a:lnTo>
                        <a:pt x="1183" y="2032"/>
                      </a:lnTo>
                      <a:lnTo>
                        <a:pt x="1157" y="2046"/>
                      </a:lnTo>
                      <a:lnTo>
                        <a:pt x="1128" y="2054"/>
                      </a:lnTo>
                      <a:lnTo>
                        <a:pt x="1098" y="2058"/>
                      </a:lnTo>
                      <a:lnTo>
                        <a:pt x="961" y="2058"/>
                      </a:lnTo>
                      <a:lnTo>
                        <a:pt x="930" y="2054"/>
                      </a:lnTo>
                      <a:lnTo>
                        <a:pt x="903" y="2046"/>
                      </a:lnTo>
                      <a:lnTo>
                        <a:pt x="876" y="2032"/>
                      </a:lnTo>
                      <a:lnTo>
                        <a:pt x="854" y="2013"/>
                      </a:lnTo>
                      <a:lnTo>
                        <a:pt x="835" y="1991"/>
                      </a:lnTo>
                      <a:lnTo>
                        <a:pt x="821" y="1965"/>
                      </a:lnTo>
                      <a:lnTo>
                        <a:pt x="812" y="1936"/>
                      </a:lnTo>
                      <a:lnTo>
                        <a:pt x="809" y="1906"/>
                      </a:lnTo>
                      <a:lnTo>
                        <a:pt x="809" y="1835"/>
                      </a:lnTo>
                      <a:lnTo>
                        <a:pt x="758" y="1820"/>
                      </a:lnTo>
                      <a:lnTo>
                        <a:pt x="709" y="1801"/>
                      </a:lnTo>
                      <a:lnTo>
                        <a:pt x="661" y="1779"/>
                      </a:lnTo>
                      <a:lnTo>
                        <a:pt x="615" y="1755"/>
                      </a:lnTo>
                      <a:lnTo>
                        <a:pt x="564" y="1805"/>
                      </a:lnTo>
                      <a:lnTo>
                        <a:pt x="546" y="1820"/>
                      </a:lnTo>
                      <a:lnTo>
                        <a:pt x="526" y="1833"/>
                      </a:lnTo>
                      <a:lnTo>
                        <a:pt x="504" y="1841"/>
                      </a:lnTo>
                      <a:lnTo>
                        <a:pt x="481" y="1847"/>
                      </a:lnTo>
                      <a:lnTo>
                        <a:pt x="458" y="1849"/>
                      </a:lnTo>
                      <a:lnTo>
                        <a:pt x="427" y="1846"/>
                      </a:lnTo>
                      <a:lnTo>
                        <a:pt x="400" y="1837"/>
                      </a:lnTo>
                      <a:lnTo>
                        <a:pt x="373" y="1824"/>
                      </a:lnTo>
                      <a:lnTo>
                        <a:pt x="350" y="1805"/>
                      </a:lnTo>
                      <a:lnTo>
                        <a:pt x="253" y="1708"/>
                      </a:lnTo>
                      <a:lnTo>
                        <a:pt x="236" y="1687"/>
                      </a:lnTo>
                      <a:lnTo>
                        <a:pt x="223" y="1663"/>
                      </a:lnTo>
                      <a:lnTo>
                        <a:pt x="214" y="1639"/>
                      </a:lnTo>
                      <a:lnTo>
                        <a:pt x="210" y="1614"/>
                      </a:lnTo>
                      <a:lnTo>
                        <a:pt x="210" y="1587"/>
                      </a:lnTo>
                      <a:lnTo>
                        <a:pt x="214" y="1562"/>
                      </a:lnTo>
                      <a:lnTo>
                        <a:pt x="223" y="1538"/>
                      </a:lnTo>
                      <a:lnTo>
                        <a:pt x="236" y="1515"/>
                      </a:lnTo>
                      <a:lnTo>
                        <a:pt x="253" y="1494"/>
                      </a:lnTo>
                      <a:lnTo>
                        <a:pt x="304" y="1444"/>
                      </a:lnTo>
                      <a:lnTo>
                        <a:pt x="278" y="1397"/>
                      </a:lnTo>
                      <a:lnTo>
                        <a:pt x="256" y="1349"/>
                      </a:lnTo>
                      <a:lnTo>
                        <a:pt x="237" y="1300"/>
                      </a:lnTo>
                      <a:lnTo>
                        <a:pt x="223" y="1249"/>
                      </a:lnTo>
                      <a:lnTo>
                        <a:pt x="152" y="1249"/>
                      </a:lnTo>
                      <a:lnTo>
                        <a:pt x="121" y="1246"/>
                      </a:lnTo>
                      <a:lnTo>
                        <a:pt x="93" y="1238"/>
                      </a:lnTo>
                      <a:lnTo>
                        <a:pt x="67" y="1223"/>
                      </a:lnTo>
                      <a:lnTo>
                        <a:pt x="44" y="1205"/>
                      </a:lnTo>
                      <a:lnTo>
                        <a:pt x="26" y="1182"/>
                      </a:lnTo>
                      <a:lnTo>
                        <a:pt x="12" y="1156"/>
                      </a:lnTo>
                      <a:lnTo>
                        <a:pt x="3" y="1128"/>
                      </a:lnTo>
                      <a:lnTo>
                        <a:pt x="0" y="1097"/>
                      </a:lnTo>
                      <a:lnTo>
                        <a:pt x="0" y="960"/>
                      </a:lnTo>
                      <a:lnTo>
                        <a:pt x="3" y="930"/>
                      </a:lnTo>
                      <a:lnTo>
                        <a:pt x="12" y="901"/>
                      </a:lnTo>
                      <a:lnTo>
                        <a:pt x="26" y="875"/>
                      </a:lnTo>
                      <a:lnTo>
                        <a:pt x="44" y="853"/>
                      </a:lnTo>
                      <a:lnTo>
                        <a:pt x="67" y="835"/>
                      </a:lnTo>
                      <a:lnTo>
                        <a:pt x="93" y="820"/>
                      </a:lnTo>
                      <a:lnTo>
                        <a:pt x="121" y="812"/>
                      </a:lnTo>
                      <a:lnTo>
                        <a:pt x="152" y="809"/>
                      </a:lnTo>
                      <a:lnTo>
                        <a:pt x="223" y="809"/>
                      </a:lnTo>
                      <a:lnTo>
                        <a:pt x="237" y="758"/>
                      </a:lnTo>
                      <a:lnTo>
                        <a:pt x="256" y="709"/>
                      </a:lnTo>
                      <a:lnTo>
                        <a:pt x="278" y="661"/>
                      </a:lnTo>
                      <a:lnTo>
                        <a:pt x="304" y="614"/>
                      </a:lnTo>
                      <a:lnTo>
                        <a:pt x="253" y="564"/>
                      </a:lnTo>
                      <a:lnTo>
                        <a:pt x="236" y="543"/>
                      </a:lnTo>
                      <a:lnTo>
                        <a:pt x="223" y="520"/>
                      </a:lnTo>
                      <a:lnTo>
                        <a:pt x="214" y="496"/>
                      </a:lnTo>
                      <a:lnTo>
                        <a:pt x="210" y="470"/>
                      </a:lnTo>
                      <a:lnTo>
                        <a:pt x="210" y="444"/>
                      </a:lnTo>
                      <a:lnTo>
                        <a:pt x="214" y="419"/>
                      </a:lnTo>
                      <a:lnTo>
                        <a:pt x="223" y="394"/>
                      </a:lnTo>
                      <a:lnTo>
                        <a:pt x="236" y="371"/>
                      </a:lnTo>
                      <a:lnTo>
                        <a:pt x="253" y="350"/>
                      </a:lnTo>
                      <a:lnTo>
                        <a:pt x="350" y="253"/>
                      </a:lnTo>
                      <a:lnTo>
                        <a:pt x="368" y="237"/>
                      </a:lnTo>
                      <a:lnTo>
                        <a:pt x="388" y="225"/>
                      </a:lnTo>
                      <a:lnTo>
                        <a:pt x="410" y="216"/>
                      </a:lnTo>
                      <a:lnTo>
                        <a:pt x="433" y="211"/>
                      </a:lnTo>
                      <a:lnTo>
                        <a:pt x="458" y="209"/>
                      </a:lnTo>
                      <a:lnTo>
                        <a:pt x="487" y="212"/>
                      </a:lnTo>
                      <a:lnTo>
                        <a:pt x="516" y="221"/>
                      </a:lnTo>
                      <a:lnTo>
                        <a:pt x="542" y="234"/>
                      </a:lnTo>
                      <a:lnTo>
                        <a:pt x="564" y="253"/>
                      </a:lnTo>
                      <a:lnTo>
                        <a:pt x="615" y="303"/>
                      </a:lnTo>
                      <a:lnTo>
                        <a:pt x="661" y="279"/>
                      </a:lnTo>
                      <a:lnTo>
                        <a:pt x="709" y="256"/>
                      </a:lnTo>
                      <a:lnTo>
                        <a:pt x="758" y="237"/>
                      </a:lnTo>
                      <a:lnTo>
                        <a:pt x="809" y="223"/>
                      </a:lnTo>
                      <a:lnTo>
                        <a:pt x="809" y="152"/>
                      </a:lnTo>
                      <a:lnTo>
                        <a:pt x="812" y="121"/>
                      </a:lnTo>
                      <a:lnTo>
                        <a:pt x="820" y="93"/>
                      </a:lnTo>
                      <a:lnTo>
                        <a:pt x="835" y="67"/>
                      </a:lnTo>
                      <a:lnTo>
                        <a:pt x="853" y="45"/>
                      </a:lnTo>
                      <a:lnTo>
                        <a:pt x="876" y="26"/>
                      </a:lnTo>
                      <a:lnTo>
                        <a:pt x="902" y="12"/>
                      </a:lnTo>
                      <a:lnTo>
                        <a:pt x="930" y="3"/>
                      </a:lnTo>
                      <a:lnTo>
                        <a:pt x="961" y="0"/>
                      </a:lnTo>
                      <a:close/>
                    </a:path>
                  </a:pathLst>
                </a:custGeom>
                <a:grpFill/>
                <a:ln w="0">
                  <a:noFill/>
                  <a:prstDash val="solid"/>
                  <a:round/>
                </a:ln>
              </p:spPr>
              <p:txBody>
                <a:bodyPr vert="horz" wrap="square" lIns="121920" tIns="60960" rIns="121920" bIns="60960" numCol="1" anchor="t" anchorCtr="0" compatLnSpc="1"/>
                <a:lstStyle/>
                <a:p>
                  <a:endParaRPr lang="en-US" sz="2000">
                    <a:latin typeface="微软雅黑" panose="020B0503020204020204" charset="-122"/>
                    <a:ea typeface="微软雅黑" panose="020B0503020204020204" charset="-122"/>
                    <a:sym typeface="微软雅黑" panose="020B0503020204020204" charset="-122"/>
                  </a:endParaRPr>
                </a:p>
              </p:txBody>
            </p:sp>
            <p:sp>
              <p:nvSpPr>
                <p:cNvPr id="99" name="Freeform 245"/>
                <p:cNvSpPr>
                  <a:spLocks noEditPoints="1"/>
                </p:cNvSpPr>
                <p:nvPr/>
              </p:nvSpPr>
              <p:spPr bwMode="auto">
                <a:xfrm>
                  <a:off x="4452938" y="3783013"/>
                  <a:ext cx="133350" cy="131763"/>
                </a:xfrm>
                <a:custGeom>
                  <a:avLst/>
                  <a:gdLst>
                    <a:gd name="T0" fmla="*/ 376 w 834"/>
                    <a:gd name="T1" fmla="*/ 143 h 834"/>
                    <a:gd name="T2" fmla="*/ 300 w 834"/>
                    <a:gd name="T3" fmla="*/ 166 h 834"/>
                    <a:gd name="T4" fmla="*/ 235 w 834"/>
                    <a:gd name="T5" fmla="*/ 208 h 834"/>
                    <a:gd name="T6" fmla="*/ 184 w 834"/>
                    <a:gd name="T7" fmla="*/ 266 h 834"/>
                    <a:gd name="T8" fmla="*/ 152 w 834"/>
                    <a:gd name="T9" fmla="*/ 337 h 834"/>
                    <a:gd name="T10" fmla="*/ 140 w 834"/>
                    <a:gd name="T11" fmla="*/ 417 h 834"/>
                    <a:gd name="T12" fmla="*/ 152 w 834"/>
                    <a:gd name="T13" fmla="*/ 497 h 834"/>
                    <a:gd name="T14" fmla="*/ 184 w 834"/>
                    <a:gd name="T15" fmla="*/ 568 h 834"/>
                    <a:gd name="T16" fmla="*/ 235 w 834"/>
                    <a:gd name="T17" fmla="*/ 626 h 834"/>
                    <a:gd name="T18" fmla="*/ 300 w 834"/>
                    <a:gd name="T19" fmla="*/ 668 h 834"/>
                    <a:gd name="T20" fmla="*/ 376 w 834"/>
                    <a:gd name="T21" fmla="*/ 691 h 834"/>
                    <a:gd name="T22" fmla="*/ 457 w 834"/>
                    <a:gd name="T23" fmla="*/ 691 h 834"/>
                    <a:gd name="T24" fmla="*/ 533 w 834"/>
                    <a:gd name="T25" fmla="*/ 668 h 834"/>
                    <a:gd name="T26" fmla="*/ 599 w 834"/>
                    <a:gd name="T27" fmla="*/ 626 h 834"/>
                    <a:gd name="T28" fmla="*/ 649 w 834"/>
                    <a:gd name="T29" fmla="*/ 568 h 834"/>
                    <a:gd name="T30" fmla="*/ 682 w 834"/>
                    <a:gd name="T31" fmla="*/ 497 h 834"/>
                    <a:gd name="T32" fmla="*/ 694 w 834"/>
                    <a:gd name="T33" fmla="*/ 417 h 834"/>
                    <a:gd name="T34" fmla="*/ 682 w 834"/>
                    <a:gd name="T35" fmla="*/ 337 h 834"/>
                    <a:gd name="T36" fmla="*/ 649 w 834"/>
                    <a:gd name="T37" fmla="*/ 266 h 834"/>
                    <a:gd name="T38" fmla="*/ 599 w 834"/>
                    <a:gd name="T39" fmla="*/ 208 h 834"/>
                    <a:gd name="T40" fmla="*/ 533 w 834"/>
                    <a:gd name="T41" fmla="*/ 166 h 834"/>
                    <a:gd name="T42" fmla="*/ 457 w 834"/>
                    <a:gd name="T43" fmla="*/ 143 h 834"/>
                    <a:gd name="T44" fmla="*/ 416 w 834"/>
                    <a:gd name="T45" fmla="*/ 0 h 834"/>
                    <a:gd name="T46" fmla="*/ 519 w 834"/>
                    <a:gd name="T47" fmla="*/ 12 h 834"/>
                    <a:gd name="T48" fmla="*/ 612 w 834"/>
                    <a:gd name="T49" fmla="*/ 48 h 834"/>
                    <a:gd name="T50" fmla="*/ 694 w 834"/>
                    <a:gd name="T51" fmla="*/ 105 h 834"/>
                    <a:gd name="T52" fmla="*/ 759 w 834"/>
                    <a:gd name="T53" fmla="*/ 179 h 834"/>
                    <a:gd name="T54" fmla="*/ 805 w 834"/>
                    <a:gd name="T55" fmla="*/ 266 h 834"/>
                    <a:gd name="T56" fmla="*/ 831 w 834"/>
                    <a:gd name="T57" fmla="*/ 364 h 834"/>
                    <a:gd name="T58" fmla="*/ 831 w 834"/>
                    <a:gd name="T59" fmla="*/ 470 h 834"/>
                    <a:gd name="T60" fmla="*/ 805 w 834"/>
                    <a:gd name="T61" fmla="*/ 568 h 834"/>
                    <a:gd name="T62" fmla="*/ 759 w 834"/>
                    <a:gd name="T63" fmla="*/ 655 h 834"/>
                    <a:gd name="T64" fmla="*/ 694 w 834"/>
                    <a:gd name="T65" fmla="*/ 729 h 834"/>
                    <a:gd name="T66" fmla="*/ 612 w 834"/>
                    <a:gd name="T67" fmla="*/ 785 h 834"/>
                    <a:gd name="T68" fmla="*/ 520 w 834"/>
                    <a:gd name="T69" fmla="*/ 822 h 834"/>
                    <a:gd name="T70" fmla="*/ 417 w 834"/>
                    <a:gd name="T71" fmla="*/ 834 h 834"/>
                    <a:gd name="T72" fmla="*/ 314 w 834"/>
                    <a:gd name="T73" fmla="*/ 822 h 834"/>
                    <a:gd name="T74" fmla="*/ 221 w 834"/>
                    <a:gd name="T75" fmla="*/ 785 h 834"/>
                    <a:gd name="T76" fmla="*/ 140 w 834"/>
                    <a:gd name="T77" fmla="*/ 729 h 834"/>
                    <a:gd name="T78" fmla="*/ 75 w 834"/>
                    <a:gd name="T79" fmla="*/ 655 h 834"/>
                    <a:gd name="T80" fmla="*/ 27 w 834"/>
                    <a:gd name="T81" fmla="*/ 568 h 834"/>
                    <a:gd name="T82" fmla="*/ 3 w 834"/>
                    <a:gd name="T83" fmla="*/ 470 h 834"/>
                    <a:gd name="T84" fmla="*/ 3 w 834"/>
                    <a:gd name="T85" fmla="*/ 364 h 834"/>
                    <a:gd name="T86" fmla="*/ 27 w 834"/>
                    <a:gd name="T87" fmla="*/ 266 h 834"/>
                    <a:gd name="T88" fmla="*/ 74 w 834"/>
                    <a:gd name="T89" fmla="*/ 179 h 834"/>
                    <a:gd name="T90" fmla="*/ 139 w 834"/>
                    <a:gd name="T91" fmla="*/ 105 h 834"/>
                    <a:gd name="T92" fmla="*/ 220 w 834"/>
                    <a:gd name="T93" fmla="*/ 48 h 834"/>
                    <a:gd name="T94" fmla="*/ 314 w 834"/>
                    <a:gd name="T95" fmla="*/ 12 h 834"/>
                    <a:gd name="T96" fmla="*/ 416 w 834"/>
                    <a:gd name="T97"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4" h="834">
                      <a:moveTo>
                        <a:pt x="417" y="140"/>
                      </a:moveTo>
                      <a:lnTo>
                        <a:pt x="376" y="143"/>
                      </a:lnTo>
                      <a:lnTo>
                        <a:pt x="337" y="151"/>
                      </a:lnTo>
                      <a:lnTo>
                        <a:pt x="300" y="166"/>
                      </a:lnTo>
                      <a:lnTo>
                        <a:pt x="266" y="185"/>
                      </a:lnTo>
                      <a:lnTo>
                        <a:pt x="235" y="208"/>
                      </a:lnTo>
                      <a:lnTo>
                        <a:pt x="207" y="236"/>
                      </a:lnTo>
                      <a:lnTo>
                        <a:pt x="184" y="266"/>
                      </a:lnTo>
                      <a:lnTo>
                        <a:pt x="165" y="300"/>
                      </a:lnTo>
                      <a:lnTo>
                        <a:pt x="152" y="337"/>
                      </a:lnTo>
                      <a:lnTo>
                        <a:pt x="143" y="376"/>
                      </a:lnTo>
                      <a:lnTo>
                        <a:pt x="140" y="417"/>
                      </a:lnTo>
                      <a:lnTo>
                        <a:pt x="143" y="458"/>
                      </a:lnTo>
                      <a:lnTo>
                        <a:pt x="152" y="497"/>
                      </a:lnTo>
                      <a:lnTo>
                        <a:pt x="165" y="533"/>
                      </a:lnTo>
                      <a:lnTo>
                        <a:pt x="184" y="568"/>
                      </a:lnTo>
                      <a:lnTo>
                        <a:pt x="207" y="598"/>
                      </a:lnTo>
                      <a:lnTo>
                        <a:pt x="235" y="626"/>
                      </a:lnTo>
                      <a:lnTo>
                        <a:pt x="266" y="649"/>
                      </a:lnTo>
                      <a:lnTo>
                        <a:pt x="300" y="668"/>
                      </a:lnTo>
                      <a:lnTo>
                        <a:pt x="337" y="681"/>
                      </a:lnTo>
                      <a:lnTo>
                        <a:pt x="376" y="691"/>
                      </a:lnTo>
                      <a:lnTo>
                        <a:pt x="417" y="694"/>
                      </a:lnTo>
                      <a:lnTo>
                        <a:pt x="457" y="691"/>
                      </a:lnTo>
                      <a:lnTo>
                        <a:pt x="496" y="681"/>
                      </a:lnTo>
                      <a:lnTo>
                        <a:pt x="533" y="668"/>
                      </a:lnTo>
                      <a:lnTo>
                        <a:pt x="567" y="649"/>
                      </a:lnTo>
                      <a:lnTo>
                        <a:pt x="599" y="626"/>
                      </a:lnTo>
                      <a:lnTo>
                        <a:pt x="626" y="598"/>
                      </a:lnTo>
                      <a:lnTo>
                        <a:pt x="649" y="568"/>
                      </a:lnTo>
                      <a:lnTo>
                        <a:pt x="668" y="534"/>
                      </a:lnTo>
                      <a:lnTo>
                        <a:pt x="682" y="497"/>
                      </a:lnTo>
                      <a:lnTo>
                        <a:pt x="690" y="458"/>
                      </a:lnTo>
                      <a:lnTo>
                        <a:pt x="694" y="417"/>
                      </a:lnTo>
                      <a:lnTo>
                        <a:pt x="690" y="376"/>
                      </a:lnTo>
                      <a:lnTo>
                        <a:pt x="682" y="337"/>
                      </a:lnTo>
                      <a:lnTo>
                        <a:pt x="668" y="300"/>
                      </a:lnTo>
                      <a:lnTo>
                        <a:pt x="649" y="266"/>
                      </a:lnTo>
                      <a:lnTo>
                        <a:pt x="626" y="236"/>
                      </a:lnTo>
                      <a:lnTo>
                        <a:pt x="599" y="208"/>
                      </a:lnTo>
                      <a:lnTo>
                        <a:pt x="567" y="185"/>
                      </a:lnTo>
                      <a:lnTo>
                        <a:pt x="533" y="166"/>
                      </a:lnTo>
                      <a:lnTo>
                        <a:pt x="496" y="151"/>
                      </a:lnTo>
                      <a:lnTo>
                        <a:pt x="457" y="143"/>
                      </a:lnTo>
                      <a:lnTo>
                        <a:pt x="417" y="140"/>
                      </a:lnTo>
                      <a:close/>
                      <a:moveTo>
                        <a:pt x="416" y="0"/>
                      </a:moveTo>
                      <a:lnTo>
                        <a:pt x="468" y="3"/>
                      </a:lnTo>
                      <a:lnTo>
                        <a:pt x="519" y="12"/>
                      </a:lnTo>
                      <a:lnTo>
                        <a:pt x="567" y="28"/>
                      </a:lnTo>
                      <a:lnTo>
                        <a:pt x="612" y="48"/>
                      </a:lnTo>
                      <a:lnTo>
                        <a:pt x="655" y="74"/>
                      </a:lnTo>
                      <a:lnTo>
                        <a:pt x="694" y="105"/>
                      </a:lnTo>
                      <a:lnTo>
                        <a:pt x="728" y="140"/>
                      </a:lnTo>
                      <a:lnTo>
                        <a:pt x="759" y="179"/>
                      </a:lnTo>
                      <a:lnTo>
                        <a:pt x="784" y="221"/>
                      </a:lnTo>
                      <a:lnTo>
                        <a:pt x="805" y="266"/>
                      </a:lnTo>
                      <a:lnTo>
                        <a:pt x="821" y="315"/>
                      </a:lnTo>
                      <a:lnTo>
                        <a:pt x="831" y="364"/>
                      </a:lnTo>
                      <a:lnTo>
                        <a:pt x="834" y="417"/>
                      </a:lnTo>
                      <a:lnTo>
                        <a:pt x="831" y="470"/>
                      </a:lnTo>
                      <a:lnTo>
                        <a:pt x="821" y="519"/>
                      </a:lnTo>
                      <a:lnTo>
                        <a:pt x="805" y="568"/>
                      </a:lnTo>
                      <a:lnTo>
                        <a:pt x="785" y="613"/>
                      </a:lnTo>
                      <a:lnTo>
                        <a:pt x="759" y="655"/>
                      </a:lnTo>
                      <a:lnTo>
                        <a:pt x="728" y="694"/>
                      </a:lnTo>
                      <a:lnTo>
                        <a:pt x="694" y="729"/>
                      </a:lnTo>
                      <a:lnTo>
                        <a:pt x="655" y="759"/>
                      </a:lnTo>
                      <a:lnTo>
                        <a:pt x="612" y="785"/>
                      </a:lnTo>
                      <a:lnTo>
                        <a:pt x="567" y="806"/>
                      </a:lnTo>
                      <a:lnTo>
                        <a:pt x="520" y="822"/>
                      </a:lnTo>
                      <a:lnTo>
                        <a:pt x="469" y="831"/>
                      </a:lnTo>
                      <a:lnTo>
                        <a:pt x="417" y="834"/>
                      </a:lnTo>
                      <a:lnTo>
                        <a:pt x="365" y="831"/>
                      </a:lnTo>
                      <a:lnTo>
                        <a:pt x="314" y="822"/>
                      </a:lnTo>
                      <a:lnTo>
                        <a:pt x="266" y="806"/>
                      </a:lnTo>
                      <a:lnTo>
                        <a:pt x="221" y="785"/>
                      </a:lnTo>
                      <a:lnTo>
                        <a:pt x="179" y="759"/>
                      </a:lnTo>
                      <a:lnTo>
                        <a:pt x="140" y="729"/>
                      </a:lnTo>
                      <a:lnTo>
                        <a:pt x="105" y="694"/>
                      </a:lnTo>
                      <a:lnTo>
                        <a:pt x="75" y="655"/>
                      </a:lnTo>
                      <a:lnTo>
                        <a:pt x="48" y="613"/>
                      </a:lnTo>
                      <a:lnTo>
                        <a:pt x="27" y="568"/>
                      </a:lnTo>
                      <a:lnTo>
                        <a:pt x="12" y="519"/>
                      </a:lnTo>
                      <a:lnTo>
                        <a:pt x="3" y="470"/>
                      </a:lnTo>
                      <a:lnTo>
                        <a:pt x="0" y="417"/>
                      </a:lnTo>
                      <a:lnTo>
                        <a:pt x="3" y="364"/>
                      </a:lnTo>
                      <a:lnTo>
                        <a:pt x="12" y="315"/>
                      </a:lnTo>
                      <a:lnTo>
                        <a:pt x="27" y="266"/>
                      </a:lnTo>
                      <a:lnTo>
                        <a:pt x="48" y="221"/>
                      </a:lnTo>
                      <a:lnTo>
                        <a:pt x="74" y="179"/>
                      </a:lnTo>
                      <a:lnTo>
                        <a:pt x="104" y="140"/>
                      </a:lnTo>
                      <a:lnTo>
                        <a:pt x="139" y="105"/>
                      </a:lnTo>
                      <a:lnTo>
                        <a:pt x="178" y="74"/>
                      </a:lnTo>
                      <a:lnTo>
                        <a:pt x="220" y="48"/>
                      </a:lnTo>
                      <a:lnTo>
                        <a:pt x="265" y="28"/>
                      </a:lnTo>
                      <a:lnTo>
                        <a:pt x="314" y="12"/>
                      </a:lnTo>
                      <a:lnTo>
                        <a:pt x="364" y="3"/>
                      </a:lnTo>
                      <a:lnTo>
                        <a:pt x="416" y="0"/>
                      </a:lnTo>
                      <a:close/>
                    </a:path>
                  </a:pathLst>
                </a:custGeom>
                <a:grpFill/>
                <a:ln w="0">
                  <a:noFill/>
                  <a:prstDash val="solid"/>
                  <a:round/>
                </a:ln>
              </p:spPr>
              <p:txBody>
                <a:bodyPr vert="horz" wrap="square" lIns="121920" tIns="60960" rIns="121920" bIns="60960" numCol="1" anchor="t" anchorCtr="0" compatLnSpc="1"/>
                <a:lstStyle/>
                <a:p>
                  <a:endParaRPr lang="en-US" sz="2000">
                    <a:latin typeface="微软雅黑" panose="020B0503020204020204" charset="-122"/>
                    <a:ea typeface="微软雅黑" panose="020B0503020204020204" charset="-122"/>
                    <a:sym typeface="微软雅黑" panose="020B0503020204020204" charset="-122"/>
                  </a:endParaRPr>
                </a:p>
              </p:txBody>
            </p:sp>
          </p:grpSp>
          <p:sp>
            <p:nvSpPr>
              <p:cNvPr id="100" name="Inhaltsplatzhalter 4"/>
              <p:cNvSpPr txBox="1"/>
              <p:nvPr/>
            </p:nvSpPr>
            <p:spPr>
              <a:xfrm>
                <a:off x="1502165" y="1367759"/>
                <a:ext cx="1278504" cy="311843"/>
              </a:xfrm>
              <a:prstGeom prst="rect">
                <a:avLst/>
              </a:prstGeom>
            </p:spPr>
            <p:txBody>
              <a:bodyPr wrap="square" lIns="0" tIns="0" rIns="0" bIns="0" anchor="t">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zh-CN" altLang="en-US" sz="2400" b="1" dirty="0">
                    <a:solidFill>
                      <a:srgbClr val="D74B4B"/>
                    </a:solidFill>
                    <a:latin typeface="微软雅黑" panose="020B0503020204020204" charset="-122"/>
                    <a:ea typeface="微软雅黑" panose="020B0503020204020204" charset="-122"/>
                    <a:sym typeface="微软雅黑" panose="020B0503020204020204" charset="-122"/>
                  </a:rPr>
                  <a:t>四流合一</a:t>
                </a:r>
                <a:endParaRPr lang="zh-CN" altLang="en-US" sz="2400" b="1" dirty="0">
                  <a:solidFill>
                    <a:srgbClr val="D74B4B"/>
                  </a:solidFill>
                  <a:latin typeface="微软雅黑" panose="020B0503020204020204" charset="-122"/>
                  <a:ea typeface="微软雅黑" panose="020B0503020204020204" charset="-122"/>
                  <a:sym typeface="微软雅黑" panose="020B0503020204020204" charset="-122"/>
                </a:endParaRPr>
              </a:p>
            </p:txBody>
          </p:sp>
        </p:grpSp>
        <p:grpSp>
          <p:nvGrpSpPr>
            <p:cNvPr id="101" name="Group 59"/>
            <p:cNvGrpSpPr/>
            <p:nvPr/>
          </p:nvGrpSpPr>
          <p:grpSpPr>
            <a:xfrm>
              <a:off x="2184224" y="3485792"/>
              <a:ext cx="590551" cy="593725"/>
              <a:chOff x="9104313" y="3441701"/>
              <a:chExt cx="590550" cy="593725"/>
            </a:xfrm>
            <a:solidFill>
              <a:schemeClr val="tx1"/>
            </a:solidFill>
          </p:grpSpPr>
          <p:sp>
            <p:nvSpPr>
              <p:cNvPr id="102" name="Rectangle 309"/>
              <p:cNvSpPr>
                <a:spLocks noChangeArrowheads="1"/>
              </p:cNvSpPr>
              <p:nvPr/>
            </p:nvSpPr>
            <p:spPr bwMode="auto">
              <a:xfrm>
                <a:off x="9190038" y="3544888"/>
                <a:ext cx="131763" cy="25400"/>
              </a:xfrm>
              <a:prstGeom prst="rect">
                <a:avLst/>
              </a:prstGeom>
              <a:grpFill/>
              <a:ln w="0">
                <a:noFill/>
                <a:prstDash val="solid"/>
                <a:miter lim="800000"/>
              </a:ln>
            </p:spPr>
            <p:txBody>
              <a:bodyPr vert="horz" wrap="square" lIns="121920" tIns="60960" rIns="121920" bIns="60960" numCol="1" anchor="t" anchorCtr="0" compatLnSpc="1"/>
              <a:lstStyle/>
              <a:p>
                <a:endParaRPr lang="en-US" sz="2000">
                  <a:latin typeface="微软雅黑" panose="020B0503020204020204" charset="-122"/>
                  <a:ea typeface="微软雅黑" panose="020B0503020204020204" charset="-122"/>
                  <a:sym typeface="微软雅黑" panose="020B0503020204020204" charset="-122"/>
                </a:endParaRPr>
              </a:p>
            </p:txBody>
          </p:sp>
          <p:sp>
            <p:nvSpPr>
              <p:cNvPr id="103" name="Rectangle 310"/>
              <p:cNvSpPr>
                <a:spLocks noChangeArrowheads="1"/>
              </p:cNvSpPr>
              <p:nvPr/>
            </p:nvSpPr>
            <p:spPr bwMode="auto">
              <a:xfrm>
                <a:off x="9190038" y="3619501"/>
                <a:ext cx="131763" cy="25400"/>
              </a:xfrm>
              <a:prstGeom prst="rect">
                <a:avLst/>
              </a:prstGeom>
              <a:grpFill/>
              <a:ln w="0">
                <a:noFill/>
                <a:prstDash val="solid"/>
                <a:miter lim="800000"/>
              </a:ln>
            </p:spPr>
            <p:txBody>
              <a:bodyPr vert="horz" wrap="square" lIns="121920" tIns="60960" rIns="121920" bIns="60960" numCol="1" anchor="t" anchorCtr="0" compatLnSpc="1"/>
              <a:lstStyle/>
              <a:p>
                <a:endParaRPr lang="en-US" sz="2000">
                  <a:latin typeface="微软雅黑" panose="020B0503020204020204" charset="-122"/>
                  <a:ea typeface="微软雅黑" panose="020B0503020204020204" charset="-122"/>
                  <a:sym typeface="微软雅黑" panose="020B0503020204020204" charset="-122"/>
                </a:endParaRPr>
              </a:p>
            </p:txBody>
          </p:sp>
          <p:sp>
            <p:nvSpPr>
              <p:cNvPr id="104" name="Rectangle 311"/>
              <p:cNvSpPr>
                <a:spLocks noChangeArrowheads="1"/>
              </p:cNvSpPr>
              <p:nvPr/>
            </p:nvSpPr>
            <p:spPr bwMode="auto">
              <a:xfrm>
                <a:off x="9190038" y="3692526"/>
                <a:ext cx="309563" cy="25400"/>
              </a:xfrm>
              <a:prstGeom prst="rect">
                <a:avLst/>
              </a:prstGeom>
              <a:grpFill/>
              <a:ln w="0">
                <a:noFill/>
                <a:prstDash val="solid"/>
                <a:miter lim="800000"/>
              </a:ln>
            </p:spPr>
            <p:txBody>
              <a:bodyPr vert="horz" wrap="square" lIns="121920" tIns="60960" rIns="121920" bIns="60960" numCol="1" anchor="t" anchorCtr="0" compatLnSpc="1"/>
              <a:lstStyle/>
              <a:p>
                <a:endParaRPr lang="en-US" sz="2000">
                  <a:latin typeface="微软雅黑" panose="020B0503020204020204" charset="-122"/>
                  <a:ea typeface="微软雅黑" panose="020B0503020204020204" charset="-122"/>
                  <a:sym typeface="微软雅黑" panose="020B0503020204020204" charset="-122"/>
                </a:endParaRPr>
              </a:p>
            </p:txBody>
          </p:sp>
          <p:sp>
            <p:nvSpPr>
              <p:cNvPr id="105" name="Rectangle 312"/>
              <p:cNvSpPr>
                <a:spLocks noChangeArrowheads="1"/>
              </p:cNvSpPr>
              <p:nvPr/>
            </p:nvSpPr>
            <p:spPr bwMode="auto">
              <a:xfrm>
                <a:off x="9190038" y="3765551"/>
                <a:ext cx="309563" cy="25400"/>
              </a:xfrm>
              <a:prstGeom prst="rect">
                <a:avLst/>
              </a:prstGeom>
              <a:grpFill/>
              <a:ln w="0">
                <a:noFill/>
                <a:prstDash val="solid"/>
                <a:miter lim="800000"/>
              </a:ln>
            </p:spPr>
            <p:txBody>
              <a:bodyPr vert="horz" wrap="square" lIns="121920" tIns="60960" rIns="121920" bIns="60960" numCol="1" anchor="t" anchorCtr="0" compatLnSpc="1"/>
              <a:lstStyle/>
              <a:p>
                <a:endParaRPr lang="en-US" sz="2000">
                  <a:latin typeface="微软雅黑" panose="020B0503020204020204" charset="-122"/>
                  <a:ea typeface="微软雅黑" panose="020B0503020204020204" charset="-122"/>
                  <a:sym typeface="微软雅黑" panose="020B0503020204020204" charset="-122"/>
                </a:endParaRPr>
              </a:p>
            </p:txBody>
          </p:sp>
          <p:sp>
            <p:nvSpPr>
              <p:cNvPr id="106" name="Freeform 313"/>
              <p:cNvSpPr>
                <a:spLocks noEditPoints="1"/>
              </p:cNvSpPr>
              <p:nvPr/>
            </p:nvSpPr>
            <p:spPr bwMode="auto">
              <a:xfrm>
                <a:off x="9104313" y="3441701"/>
                <a:ext cx="590550" cy="593725"/>
              </a:xfrm>
              <a:custGeom>
                <a:avLst/>
                <a:gdLst>
                  <a:gd name="T0" fmla="*/ 3027 w 3348"/>
                  <a:gd name="T1" fmla="*/ 1704 h 3369"/>
                  <a:gd name="T2" fmla="*/ 2982 w 3348"/>
                  <a:gd name="T3" fmla="*/ 1725 h 3369"/>
                  <a:gd name="T4" fmla="*/ 2025 w 3348"/>
                  <a:gd name="T5" fmla="*/ 2684 h 3369"/>
                  <a:gd name="T6" fmla="*/ 2226 w 3348"/>
                  <a:gd name="T7" fmla="*/ 2886 h 3369"/>
                  <a:gd name="T8" fmla="*/ 3180 w 3348"/>
                  <a:gd name="T9" fmla="*/ 1923 h 3369"/>
                  <a:gd name="T10" fmla="*/ 3200 w 3348"/>
                  <a:gd name="T11" fmla="*/ 1879 h 3369"/>
                  <a:gd name="T12" fmla="*/ 3204 w 3348"/>
                  <a:gd name="T13" fmla="*/ 1830 h 3369"/>
                  <a:gd name="T14" fmla="*/ 3192 w 3348"/>
                  <a:gd name="T15" fmla="*/ 1782 h 3369"/>
                  <a:gd name="T16" fmla="*/ 3163 w 3348"/>
                  <a:gd name="T17" fmla="*/ 1741 h 3369"/>
                  <a:gd name="T18" fmla="*/ 3122 w 3348"/>
                  <a:gd name="T19" fmla="*/ 1713 h 3369"/>
                  <a:gd name="T20" fmla="*/ 3075 w 3348"/>
                  <a:gd name="T21" fmla="*/ 1700 h 3369"/>
                  <a:gd name="T22" fmla="*/ 1768 w 3348"/>
                  <a:gd name="T23" fmla="*/ 244 h 3369"/>
                  <a:gd name="T24" fmla="*/ 2466 w 3348"/>
                  <a:gd name="T25" fmla="*/ 946 h 3369"/>
                  <a:gd name="T26" fmla="*/ 143 w 3348"/>
                  <a:gd name="T27" fmla="*/ 144 h 3369"/>
                  <a:gd name="T28" fmla="*/ 2567 w 3348"/>
                  <a:gd name="T29" fmla="*/ 3225 h 3369"/>
                  <a:gd name="T30" fmla="*/ 2290 w 3348"/>
                  <a:gd name="T31" fmla="*/ 3026 h 3369"/>
                  <a:gd name="T32" fmla="*/ 1887 w 3348"/>
                  <a:gd name="T33" fmla="*/ 2619 h 3369"/>
                  <a:gd name="T34" fmla="*/ 2566 w 3348"/>
                  <a:gd name="T35" fmla="*/ 1089 h 3369"/>
                  <a:gd name="T36" fmla="*/ 1677 w 3348"/>
                  <a:gd name="T37" fmla="*/ 1087 h 3369"/>
                  <a:gd name="T38" fmla="*/ 1645 w 3348"/>
                  <a:gd name="T39" fmla="*/ 1070 h 3369"/>
                  <a:gd name="T40" fmla="*/ 1628 w 3348"/>
                  <a:gd name="T41" fmla="*/ 1038 h 3369"/>
                  <a:gd name="T42" fmla="*/ 1626 w 3348"/>
                  <a:gd name="T43" fmla="*/ 144 h 3369"/>
                  <a:gd name="T44" fmla="*/ 71 w 3348"/>
                  <a:gd name="T45" fmla="*/ 0 h 3369"/>
                  <a:gd name="T46" fmla="*/ 1711 w 3348"/>
                  <a:gd name="T47" fmla="*/ 2 h 3369"/>
                  <a:gd name="T48" fmla="*/ 1736 w 3348"/>
                  <a:gd name="T49" fmla="*/ 12 h 3369"/>
                  <a:gd name="T50" fmla="*/ 2687 w 3348"/>
                  <a:gd name="T51" fmla="*/ 968 h 3369"/>
                  <a:gd name="T52" fmla="*/ 2703 w 3348"/>
                  <a:gd name="T53" fmla="*/ 991 h 3369"/>
                  <a:gd name="T54" fmla="*/ 2709 w 3348"/>
                  <a:gd name="T55" fmla="*/ 1018 h 3369"/>
                  <a:gd name="T56" fmla="*/ 2859 w 3348"/>
                  <a:gd name="T57" fmla="*/ 1641 h 3369"/>
                  <a:gd name="T58" fmla="*/ 2921 w 3348"/>
                  <a:gd name="T59" fmla="*/ 1594 h 3369"/>
                  <a:gd name="T60" fmla="*/ 2989 w 3348"/>
                  <a:gd name="T61" fmla="*/ 1566 h 3369"/>
                  <a:gd name="T62" fmla="*/ 3061 w 3348"/>
                  <a:gd name="T63" fmla="*/ 1557 h 3369"/>
                  <a:gd name="T64" fmla="*/ 3135 w 3348"/>
                  <a:gd name="T65" fmla="*/ 1566 h 3369"/>
                  <a:gd name="T66" fmla="*/ 3203 w 3348"/>
                  <a:gd name="T67" fmla="*/ 1594 h 3369"/>
                  <a:gd name="T68" fmla="*/ 3264 w 3348"/>
                  <a:gd name="T69" fmla="*/ 1641 h 3369"/>
                  <a:gd name="T70" fmla="*/ 3310 w 3348"/>
                  <a:gd name="T71" fmla="*/ 1702 h 3369"/>
                  <a:gd name="T72" fmla="*/ 3339 w 3348"/>
                  <a:gd name="T73" fmla="*/ 1771 h 3369"/>
                  <a:gd name="T74" fmla="*/ 3348 w 3348"/>
                  <a:gd name="T75" fmla="*/ 1844 h 3369"/>
                  <a:gd name="T76" fmla="*/ 3339 w 3348"/>
                  <a:gd name="T77" fmla="*/ 1917 h 3369"/>
                  <a:gd name="T78" fmla="*/ 3310 w 3348"/>
                  <a:gd name="T79" fmla="*/ 1985 h 3369"/>
                  <a:gd name="T80" fmla="*/ 3264 w 3348"/>
                  <a:gd name="T81" fmla="*/ 2047 h 3369"/>
                  <a:gd name="T82" fmla="*/ 2709 w 3348"/>
                  <a:gd name="T83" fmla="*/ 3290 h 3369"/>
                  <a:gd name="T84" fmla="*/ 2701 w 3348"/>
                  <a:gd name="T85" fmla="*/ 3327 h 3369"/>
                  <a:gd name="T86" fmla="*/ 2683 w 3348"/>
                  <a:gd name="T87" fmla="*/ 3353 h 3369"/>
                  <a:gd name="T88" fmla="*/ 2655 w 3348"/>
                  <a:gd name="T89" fmla="*/ 3367 h 3369"/>
                  <a:gd name="T90" fmla="*/ 71 w 3348"/>
                  <a:gd name="T91" fmla="*/ 3369 h 3369"/>
                  <a:gd name="T92" fmla="*/ 35 w 3348"/>
                  <a:gd name="T93" fmla="*/ 3360 h 3369"/>
                  <a:gd name="T94" fmla="*/ 9 w 3348"/>
                  <a:gd name="T95" fmla="*/ 3334 h 3369"/>
                  <a:gd name="T96" fmla="*/ 0 w 3348"/>
                  <a:gd name="T97" fmla="*/ 3297 h 3369"/>
                  <a:gd name="T98" fmla="*/ 3 w 3348"/>
                  <a:gd name="T99" fmla="*/ 52 h 3369"/>
                  <a:gd name="T100" fmla="*/ 20 w 3348"/>
                  <a:gd name="T101" fmla="*/ 21 h 3369"/>
                  <a:gd name="T102" fmla="*/ 52 w 3348"/>
                  <a:gd name="T103" fmla="*/ 3 h 3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48" h="3369">
                    <a:moveTo>
                      <a:pt x="3051" y="1700"/>
                    </a:moveTo>
                    <a:lnTo>
                      <a:pt x="3027" y="1704"/>
                    </a:lnTo>
                    <a:lnTo>
                      <a:pt x="3004" y="1713"/>
                    </a:lnTo>
                    <a:lnTo>
                      <a:pt x="2982" y="1725"/>
                    </a:lnTo>
                    <a:lnTo>
                      <a:pt x="2962" y="1741"/>
                    </a:lnTo>
                    <a:lnTo>
                      <a:pt x="2025" y="2684"/>
                    </a:lnTo>
                    <a:lnTo>
                      <a:pt x="1987" y="2925"/>
                    </a:lnTo>
                    <a:lnTo>
                      <a:pt x="2226" y="2886"/>
                    </a:lnTo>
                    <a:lnTo>
                      <a:pt x="3163" y="1943"/>
                    </a:lnTo>
                    <a:lnTo>
                      <a:pt x="3180" y="1923"/>
                    </a:lnTo>
                    <a:lnTo>
                      <a:pt x="3192" y="1901"/>
                    </a:lnTo>
                    <a:lnTo>
                      <a:pt x="3200" y="1879"/>
                    </a:lnTo>
                    <a:lnTo>
                      <a:pt x="3204" y="1854"/>
                    </a:lnTo>
                    <a:lnTo>
                      <a:pt x="3204" y="1830"/>
                    </a:lnTo>
                    <a:lnTo>
                      <a:pt x="3200" y="1806"/>
                    </a:lnTo>
                    <a:lnTo>
                      <a:pt x="3192" y="1782"/>
                    </a:lnTo>
                    <a:lnTo>
                      <a:pt x="3180" y="1761"/>
                    </a:lnTo>
                    <a:lnTo>
                      <a:pt x="3163" y="1741"/>
                    </a:lnTo>
                    <a:lnTo>
                      <a:pt x="3144" y="1725"/>
                    </a:lnTo>
                    <a:lnTo>
                      <a:pt x="3122" y="1713"/>
                    </a:lnTo>
                    <a:lnTo>
                      <a:pt x="3099" y="1704"/>
                    </a:lnTo>
                    <a:lnTo>
                      <a:pt x="3075" y="1700"/>
                    </a:lnTo>
                    <a:lnTo>
                      <a:pt x="3051" y="1700"/>
                    </a:lnTo>
                    <a:close/>
                    <a:moveTo>
                      <a:pt x="1768" y="244"/>
                    </a:moveTo>
                    <a:lnTo>
                      <a:pt x="1768" y="946"/>
                    </a:lnTo>
                    <a:lnTo>
                      <a:pt x="2466" y="946"/>
                    </a:lnTo>
                    <a:lnTo>
                      <a:pt x="1768" y="244"/>
                    </a:lnTo>
                    <a:close/>
                    <a:moveTo>
                      <a:pt x="143" y="144"/>
                    </a:moveTo>
                    <a:lnTo>
                      <a:pt x="143" y="3225"/>
                    </a:lnTo>
                    <a:lnTo>
                      <a:pt x="2567" y="3225"/>
                    </a:lnTo>
                    <a:lnTo>
                      <a:pt x="2567" y="2748"/>
                    </a:lnTo>
                    <a:lnTo>
                      <a:pt x="2290" y="3026"/>
                    </a:lnTo>
                    <a:lnTo>
                      <a:pt x="1826" y="3087"/>
                    </a:lnTo>
                    <a:lnTo>
                      <a:pt x="1887" y="2619"/>
                    </a:lnTo>
                    <a:lnTo>
                      <a:pt x="2566" y="1936"/>
                    </a:lnTo>
                    <a:lnTo>
                      <a:pt x="2566" y="1089"/>
                    </a:lnTo>
                    <a:lnTo>
                      <a:pt x="1697" y="1089"/>
                    </a:lnTo>
                    <a:lnTo>
                      <a:pt x="1677" y="1087"/>
                    </a:lnTo>
                    <a:lnTo>
                      <a:pt x="1659" y="1081"/>
                    </a:lnTo>
                    <a:lnTo>
                      <a:pt x="1645" y="1070"/>
                    </a:lnTo>
                    <a:lnTo>
                      <a:pt x="1635" y="1055"/>
                    </a:lnTo>
                    <a:lnTo>
                      <a:pt x="1628" y="1038"/>
                    </a:lnTo>
                    <a:lnTo>
                      <a:pt x="1626" y="1018"/>
                    </a:lnTo>
                    <a:lnTo>
                      <a:pt x="1626" y="144"/>
                    </a:lnTo>
                    <a:lnTo>
                      <a:pt x="143" y="144"/>
                    </a:lnTo>
                    <a:close/>
                    <a:moveTo>
                      <a:pt x="71" y="0"/>
                    </a:moveTo>
                    <a:lnTo>
                      <a:pt x="1697" y="0"/>
                    </a:lnTo>
                    <a:lnTo>
                      <a:pt x="1711" y="2"/>
                    </a:lnTo>
                    <a:lnTo>
                      <a:pt x="1724" y="6"/>
                    </a:lnTo>
                    <a:lnTo>
                      <a:pt x="1736" y="12"/>
                    </a:lnTo>
                    <a:lnTo>
                      <a:pt x="1747" y="22"/>
                    </a:lnTo>
                    <a:lnTo>
                      <a:pt x="2687" y="968"/>
                    </a:lnTo>
                    <a:lnTo>
                      <a:pt x="2696" y="978"/>
                    </a:lnTo>
                    <a:lnTo>
                      <a:pt x="2703" y="991"/>
                    </a:lnTo>
                    <a:lnTo>
                      <a:pt x="2708" y="1003"/>
                    </a:lnTo>
                    <a:lnTo>
                      <a:pt x="2709" y="1018"/>
                    </a:lnTo>
                    <a:lnTo>
                      <a:pt x="2709" y="1793"/>
                    </a:lnTo>
                    <a:lnTo>
                      <a:pt x="2859" y="1641"/>
                    </a:lnTo>
                    <a:lnTo>
                      <a:pt x="2889" y="1615"/>
                    </a:lnTo>
                    <a:lnTo>
                      <a:pt x="2921" y="1594"/>
                    </a:lnTo>
                    <a:lnTo>
                      <a:pt x="2954" y="1577"/>
                    </a:lnTo>
                    <a:lnTo>
                      <a:pt x="2989" y="1566"/>
                    </a:lnTo>
                    <a:lnTo>
                      <a:pt x="3026" y="1559"/>
                    </a:lnTo>
                    <a:lnTo>
                      <a:pt x="3061" y="1557"/>
                    </a:lnTo>
                    <a:lnTo>
                      <a:pt x="3098" y="1559"/>
                    </a:lnTo>
                    <a:lnTo>
                      <a:pt x="3135" y="1566"/>
                    </a:lnTo>
                    <a:lnTo>
                      <a:pt x="3170" y="1577"/>
                    </a:lnTo>
                    <a:lnTo>
                      <a:pt x="3203" y="1594"/>
                    </a:lnTo>
                    <a:lnTo>
                      <a:pt x="3235" y="1615"/>
                    </a:lnTo>
                    <a:lnTo>
                      <a:pt x="3264" y="1641"/>
                    </a:lnTo>
                    <a:lnTo>
                      <a:pt x="3290" y="1671"/>
                    </a:lnTo>
                    <a:lnTo>
                      <a:pt x="3310" y="1702"/>
                    </a:lnTo>
                    <a:lnTo>
                      <a:pt x="3327" y="1736"/>
                    </a:lnTo>
                    <a:lnTo>
                      <a:pt x="3339" y="1771"/>
                    </a:lnTo>
                    <a:lnTo>
                      <a:pt x="3345" y="1807"/>
                    </a:lnTo>
                    <a:lnTo>
                      <a:pt x="3348" y="1844"/>
                    </a:lnTo>
                    <a:lnTo>
                      <a:pt x="3345" y="1881"/>
                    </a:lnTo>
                    <a:lnTo>
                      <a:pt x="3339" y="1917"/>
                    </a:lnTo>
                    <a:lnTo>
                      <a:pt x="3327" y="1952"/>
                    </a:lnTo>
                    <a:lnTo>
                      <a:pt x="3310" y="1985"/>
                    </a:lnTo>
                    <a:lnTo>
                      <a:pt x="3290" y="2017"/>
                    </a:lnTo>
                    <a:lnTo>
                      <a:pt x="3264" y="2047"/>
                    </a:lnTo>
                    <a:lnTo>
                      <a:pt x="2709" y="2606"/>
                    </a:lnTo>
                    <a:lnTo>
                      <a:pt x="2709" y="3290"/>
                    </a:lnTo>
                    <a:lnTo>
                      <a:pt x="2707" y="3309"/>
                    </a:lnTo>
                    <a:lnTo>
                      <a:pt x="2701" y="3327"/>
                    </a:lnTo>
                    <a:lnTo>
                      <a:pt x="2693" y="3341"/>
                    </a:lnTo>
                    <a:lnTo>
                      <a:pt x="2683" y="3353"/>
                    </a:lnTo>
                    <a:lnTo>
                      <a:pt x="2670" y="3362"/>
                    </a:lnTo>
                    <a:lnTo>
                      <a:pt x="2655" y="3367"/>
                    </a:lnTo>
                    <a:lnTo>
                      <a:pt x="2637" y="3369"/>
                    </a:lnTo>
                    <a:lnTo>
                      <a:pt x="71" y="3369"/>
                    </a:lnTo>
                    <a:lnTo>
                      <a:pt x="52" y="3366"/>
                    </a:lnTo>
                    <a:lnTo>
                      <a:pt x="35" y="3360"/>
                    </a:lnTo>
                    <a:lnTo>
                      <a:pt x="20" y="3348"/>
                    </a:lnTo>
                    <a:lnTo>
                      <a:pt x="9" y="3334"/>
                    </a:lnTo>
                    <a:lnTo>
                      <a:pt x="3" y="3316"/>
                    </a:lnTo>
                    <a:lnTo>
                      <a:pt x="0" y="3297"/>
                    </a:lnTo>
                    <a:lnTo>
                      <a:pt x="0" y="72"/>
                    </a:lnTo>
                    <a:lnTo>
                      <a:pt x="3" y="52"/>
                    </a:lnTo>
                    <a:lnTo>
                      <a:pt x="9" y="35"/>
                    </a:lnTo>
                    <a:lnTo>
                      <a:pt x="20" y="21"/>
                    </a:lnTo>
                    <a:lnTo>
                      <a:pt x="35" y="9"/>
                    </a:lnTo>
                    <a:lnTo>
                      <a:pt x="52" y="3"/>
                    </a:lnTo>
                    <a:lnTo>
                      <a:pt x="71" y="0"/>
                    </a:lnTo>
                    <a:close/>
                  </a:path>
                </a:pathLst>
              </a:custGeom>
              <a:grpFill/>
              <a:ln w="0">
                <a:noFill/>
                <a:prstDash val="solid"/>
                <a:round/>
              </a:ln>
            </p:spPr>
            <p:txBody>
              <a:bodyPr vert="horz" wrap="square" lIns="121920" tIns="60960" rIns="121920" bIns="60960" numCol="1" anchor="t" anchorCtr="0" compatLnSpc="1"/>
              <a:lstStyle/>
              <a:p>
                <a:endParaRPr lang="en-US" sz="2000">
                  <a:latin typeface="微软雅黑" panose="020B0503020204020204" charset="-122"/>
                  <a:ea typeface="微软雅黑" panose="020B0503020204020204" charset="-122"/>
                  <a:sym typeface="微软雅黑" panose="020B0503020204020204" charset="-122"/>
                </a:endParaRPr>
              </a:p>
            </p:txBody>
          </p:sp>
        </p:grpSp>
        <p:sp>
          <p:nvSpPr>
            <p:cNvPr id="107" name="箭头: 右 1"/>
            <p:cNvSpPr/>
            <p:nvPr/>
          </p:nvSpPr>
          <p:spPr>
            <a:xfrm>
              <a:off x="9114655" y="3238197"/>
              <a:ext cx="712856" cy="42539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charset="-122"/>
                <a:ea typeface="微软雅黑" panose="020B0503020204020204" charset="-122"/>
                <a:sym typeface="微软雅黑" panose="020B0503020204020204" charset="-122"/>
              </a:endParaRPr>
            </a:p>
          </p:txBody>
        </p:sp>
        <p:cxnSp>
          <p:nvCxnSpPr>
            <p:cNvPr id="108" name="直接连接符 107"/>
            <p:cNvCxnSpPr/>
            <p:nvPr/>
          </p:nvCxnSpPr>
          <p:spPr>
            <a:xfrm flipH="1">
              <a:off x="9837122" y="2524993"/>
              <a:ext cx="1" cy="1754571"/>
            </a:xfrm>
            <a:prstGeom prst="line">
              <a:avLst/>
            </a:prstGeom>
          </p:spPr>
          <p:style>
            <a:lnRef idx="1">
              <a:schemeClr val="accent1"/>
            </a:lnRef>
            <a:fillRef idx="0">
              <a:schemeClr val="accent1"/>
            </a:fillRef>
            <a:effectRef idx="0">
              <a:schemeClr val="accent1"/>
            </a:effectRef>
            <a:fontRef idx="minor">
              <a:schemeClr val="tx1"/>
            </a:fontRef>
          </p:style>
        </p:cxnSp>
        <p:sp>
          <p:nvSpPr>
            <p:cNvPr id="109" name="Line 534"/>
            <p:cNvSpPr>
              <a:spLocks noChangeShapeType="1"/>
            </p:cNvSpPr>
            <p:nvPr/>
          </p:nvSpPr>
          <p:spPr bwMode="auto">
            <a:xfrm>
              <a:off x="9824889" y="2525291"/>
              <a:ext cx="540247" cy="8764"/>
            </a:xfrm>
            <a:prstGeom prst="line">
              <a:avLst/>
            </a:prstGeom>
            <a:noFill/>
            <a:ln w="9525">
              <a:solidFill>
                <a:schemeClr val="accent1"/>
              </a:solidFill>
              <a:round/>
            </a:ln>
            <a:extLst>
              <a:ext uri="{909E8E84-426E-40DD-AFC4-6F175D3DCCD1}">
                <a14:hiddenFill xmlns:a14="http://schemas.microsoft.com/office/drawing/2010/main">
                  <a:noFill/>
                </a14:hiddenFill>
              </a:ext>
            </a:extLst>
          </p:spPr>
          <p:txBody>
            <a:bodyPr lIns="162556" tIns="81277" rIns="162556" bIns="81277"/>
            <a:lstStyle/>
            <a:p>
              <a:endParaRPr lang="zh-CN" altLang="en-US" sz="2000">
                <a:latin typeface="微软雅黑" panose="020B0503020204020204" charset="-122"/>
                <a:ea typeface="微软雅黑" panose="020B0503020204020204" charset="-122"/>
                <a:sym typeface="微软雅黑" panose="020B0503020204020204" charset="-122"/>
              </a:endParaRPr>
            </a:p>
          </p:txBody>
        </p:sp>
        <p:sp>
          <p:nvSpPr>
            <p:cNvPr id="110" name="Line 534"/>
            <p:cNvSpPr>
              <a:spLocks noChangeShapeType="1"/>
            </p:cNvSpPr>
            <p:nvPr/>
          </p:nvSpPr>
          <p:spPr bwMode="auto">
            <a:xfrm>
              <a:off x="9814922" y="4259467"/>
              <a:ext cx="540247" cy="8764"/>
            </a:xfrm>
            <a:prstGeom prst="line">
              <a:avLst/>
            </a:prstGeom>
            <a:noFill/>
            <a:ln w="9525">
              <a:solidFill>
                <a:schemeClr val="accent1"/>
              </a:solidFill>
              <a:round/>
            </a:ln>
            <a:extLst>
              <a:ext uri="{909E8E84-426E-40DD-AFC4-6F175D3DCCD1}">
                <a14:hiddenFill xmlns:a14="http://schemas.microsoft.com/office/drawing/2010/main">
                  <a:noFill/>
                </a14:hiddenFill>
              </a:ext>
            </a:extLst>
          </p:spPr>
          <p:txBody>
            <a:bodyPr lIns="162556" tIns="81277" rIns="162556" bIns="81277"/>
            <a:lstStyle/>
            <a:p>
              <a:endParaRPr lang="zh-CN" altLang="en-US" sz="2000">
                <a:latin typeface="微软雅黑" panose="020B0503020204020204" charset="-122"/>
                <a:ea typeface="微软雅黑" panose="020B0503020204020204" charset="-122"/>
                <a:sym typeface="微软雅黑" panose="020B0503020204020204" charset="-122"/>
              </a:endParaRPr>
            </a:p>
          </p:txBody>
        </p:sp>
        <p:sp>
          <p:nvSpPr>
            <p:cNvPr id="111" name="矩形 110"/>
            <p:cNvSpPr/>
            <p:nvPr/>
          </p:nvSpPr>
          <p:spPr>
            <a:xfrm>
              <a:off x="10365446" y="2315936"/>
              <a:ext cx="1075282" cy="450926"/>
            </a:xfrm>
            <a:prstGeom prst="rect">
              <a:avLst/>
            </a:prstGeom>
          </p:spPr>
          <p:txBody>
            <a:bodyPr wrap="none">
              <a:spAutoFit/>
            </a:bodyPr>
            <a:lstStyle/>
            <a:p>
              <a:pPr algn="ctr">
                <a:spcAft>
                  <a:spcPts val="1200"/>
                </a:spcAft>
              </a:pPr>
              <a:r>
                <a:rPr lang="zh-CN" altLang="en-US" sz="2000" b="1" dirty="0">
                  <a:solidFill>
                    <a:schemeClr val="accent1"/>
                  </a:solidFill>
                  <a:latin typeface="微软雅黑" panose="020B0503020204020204" charset="-122"/>
                  <a:ea typeface="微软雅黑" panose="020B0503020204020204" charset="-122"/>
                  <a:sym typeface="微软雅黑" panose="020B0503020204020204" charset="-122"/>
                </a:rPr>
                <a:t>存量流</a:t>
              </a:r>
              <a:endParaRPr lang="en-US" altLang="zh-CN" sz="2000" b="1" dirty="0">
                <a:solidFill>
                  <a:schemeClr val="accent1"/>
                </a:solidFill>
                <a:latin typeface="微软雅黑" panose="020B0503020204020204" charset="-122"/>
                <a:ea typeface="微软雅黑" panose="020B0503020204020204" charset="-122"/>
                <a:sym typeface="微软雅黑" panose="020B0503020204020204" charset="-122"/>
              </a:endParaRPr>
            </a:p>
          </p:txBody>
        </p:sp>
        <p:sp>
          <p:nvSpPr>
            <p:cNvPr id="112" name="矩形 111"/>
            <p:cNvSpPr/>
            <p:nvPr/>
          </p:nvSpPr>
          <p:spPr>
            <a:xfrm>
              <a:off x="10353420" y="4002939"/>
              <a:ext cx="1075282" cy="450926"/>
            </a:xfrm>
            <a:prstGeom prst="rect">
              <a:avLst/>
            </a:prstGeom>
          </p:spPr>
          <p:txBody>
            <a:bodyPr wrap="none">
              <a:spAutoFit/>
            </a:bodyPr>
            <a:lstStyle/>
            <a:p>
              <a:pPr algn="ctr">
                <a:spcAft>
                  <a:spcPts val="1200"/>
                </a:spcAft>
              </a:pPr>
              <a:r>
                <a:rPr lang="zh-CN" altLang="en-US" sz="2000" b="1" dirty="0">
                  <a:solidFill>
                    <a:schemeClr val="accent1"/>
                  </a:solidFill>
                  <a:latin typeface="微软雅黑" panose="020B0503020204020204" charset="-122"/>
                  <a:ea typeface="微软雅黑" panose="020B0503020204020204" charset="-122"/>
                  <a:sym typeface="微软雅黑" panose="020B0503020204020204" charset="-122"/>
                </a:rPr>
                <a:t>增量流</a:t>
              </a:r>
              <a:endParaRPr lang="en-US" altLang="zh-CN" sz="2000" b="1" dirty="0">
                <a:solidFill>
                  <a:schemeClr val="accent1"/>
                </a:solidFill>
                <a:latin typeface="微软雅黑" panose="020B0503020204020204" charset="-122"/>
                <a:ea typeface="微软雅黑" panose="020B0503020204020204" charset="-122"/>
                <a:sym typeface="微软雅黑" panose="020B0503020204020204" charset="-122"/>
              </a:endParaRPr>
            </a:p>
          </p:txBody>
        </p:sp>
        <p:sp>
          <p:nvSpPr>
            <p:cNvPr id="113" name="矩形 112"/>
            <p:cNvSpPr/>
            <p:nvPr/>
          </p:nvSpPr>
          <p:spPr>
            <a:xfrm>
              <a:off x="9939361" y="2652943"/>
              <a:ext cx="1981643" cy="584775"/>
            </a:xfrm>
            <a:prstGeom prst="rect">
              <a:avLst/>
            </a:prstGeom>
          </p:spPr>
          <p:txBody>
            <a:bodyPr wrap="square">
              <a:spAutoFit/>
            </a:bodyPr>
            <a:lstStyle/>
            <a:p>
              <a:pPr algn="ctr">
                <a:spcAft>
                  <a:spcPts val="1200"/>
                </a:spcAft>
              </a:pPr>
              <a:r>
                <a:rPr lang="zh-CN" altLang="en-US" sz="1400" b="1" dirty="0">
                  <a:solidFill>
                    <a:schemeClr val="accent1"/>
                  </a:solidFill>
                  <a:latin typeface="微软雅黑" panose="020B0503020204020204" charset="-122"/>
                  <a:ea typeface="微软雅黑" panose="020B0503020204020204" charset="-122"/>
                  <a:sym typeface="微软雅黑" panose="020B0503020204020204" charset="-122"/>
                </a:rPr>
                <a:t>（原先存在的交易数据流量化）</a:t>
              </a:r>
              <a:endParaRPr lang="en-US" altLang="zh-CN" sz="1400" b="1" dirty="0">
                <a:solidFill>
                  <a:schemeClr val="accent1"/>
                </a:solidFill>
                <a:latin typeface="微软雅黑" panose="020B0503020204020204" charset="-122"/>
                <a:ea typeface="微软雅黑" panose="020B0503020204020204" charset="-122"/>
                <a:sym typeface="微软雅黑" panose="020B0503020204020204" charset="-122"/>
              </a:endParaRPr>
            </a:p>
          </p:txBody>
        </p:sp>
        <p:sp>
          <p:nvSpPr>
            <p:cNvPr id="114" name="矩形 113"/>
            <p:cNvSpPr/>
            <p:nvPr/>
          </p:nvSpPr>
          <p:spPr>
            <a:xfrm>
              <a:off x="9957944" y="4336942"/>
              <a:ext cx="1981643" cy="584775"/>
            </a:xfrm>
            <a:prstGeom prst="rect">
              <a:avLst/>
            </a:prstGeom>
          </p:spPr>
          <p:txBody>
            <a:bodyPr wrap="square">
              <a:spAutoFit/>
            </a:bodyPr>
            <a:lstStyle/>
            <a:p>
              <a:pPr algn="ctr">
                <a:spcAft>
                  <a:spcPts val="1200"/>
                </a:spcAft>
              </a:pPr>
              <a:r>
                <a:rPr lang="zh-CN" altLang="en-US" sz="1400" b="1" dirty="0">
                  <a:solidFill>
                    <a:schemeClr val="accent1"/>
                  </a:solidFill>
                  <a:latin typeface="微软雅黑" panose="020B0503020204020204" charset="-122"/>
                  <a:ea typeface="微软雅黑" panose="020B0503020204020204" charset="-122"/>
                  <a:sym typeface="微软雅黑" panose="020B0503020204020204" charset="-122"/>
                </a:rPr>
                <a:t>（通过</a:t>
              </a:r>
              <a:r>
                <a:rPr lang="en-US" altLang="zh-CN" sz="1400" b="1" dirty="0">
                  <a:solidFill>
                    <a:schemeClr val="accent1"/>
                  </a:solidFill>
                  <a:latin typeface="微软雅黑" panose="020B0503020204020204" charset="-122"/>
                  <a:ea typeface="微软雅黑" panose="020B0503020204020204" charset="-122"/>
                  <a:sym typeface="微软雅黑" panose="020B0503020204020204" charset="-122"/>
                </a:rPr>
                <a:t>O2O</a:t>
              </a:r>
              <a:r>
                <a:rPr lang="zh-CN" altLang="en-US" sz="1400" b="1" dirty="0">
                  <a:solidFill>
                    <a:schemeClr val="accent1"/>
                  </a:solidFill>
                  <a:latin typeface="微软雅黑" panose="020B0503020204020204" charset="-122"/>
                  <a:ea typeface="微软雅黑" panose="020B0503020204020204" charset="-122"/>
                  <a:sym typeface="微软雅黑" panose="020B0503020204020204" charset="-122"/>
                </a:rPr>
                <a:t>获客创造新流量）</a:t>
              </a:r>
              <a:endParaRPr lang="en-US" altLang="zh-CN" sz="1400" b="1" dirty="0">
                <a:solidFill>
                  <a:schemeClr val="accent1"/>
                </a:solidFill>
                <a:latin typeface="微软雅黑" panose="020B0503020204020204" charset="-122"/>
                <a:ea typeface="微软雅黑" panose="020B0503020204020204" charset="-122"/>
                <a:sym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标题 4"/>
          <p:cNvSpPr>
            <a:spLocks noGrp="1"/>
          </p:cNvSpPr>
          <p:nvPr/>
        </p:nvSpPr>
        <p:spPr>
          <a:xfrm>
            <a:off x="546100" y="326390"/>
            <a:ext cx="7640320" cy="668655"/>
          </a:xfrm>
          <a:prstGeom prst="rect">
            <a:avLst/>
          </a:prstGeom>
        </p:spPr>
        <p:txBody>
          <a:bodyPr vert="horz" lIns="68580" tIns="34290" rIns="68580" bIns="34290" rtlCol="0" anchor="ctr">
            <a:noAutofit/>
          </a:bodyPr>
          <a:lstStyle>
            <a:lvl1pPr algn="ctr" defTabSz="1219200" rtl="0" eaLnBrk="1" latinLnBrk="0" hangingPunct="1">
              <a:spcBef>
                <a:spcPct val="0"/>
              </a:spcBef>
              <a:buNone/>
              <a:defRPr sz="4000" b="1" kern="1200">
                <a:solidFill>
                  <a:srgbClr val="FFFFFF"/>
                </a:solidFill>
                <a:latin typeface="Verdana" panose="020B0604030504040204"/>
                <a:ea typeface="+mn-ea"/>
                <a:cs typeface="+mn-ea"/>
              </a:defRPr>
            </a:lvl1pPr>
          </a:lstStyle>
          <a:p>
            <a:pPr algn="l" defTabSz="914400" fontAlgn="base">
              <a:lnSpc>
                <a:spcPct val="90000"/>
              </a:lnSpc>
              <a:spcAft>
                <a:spcPct val="0"/>
              </a:spcAft>
              <a:defRPr/>
            </a:pPr>
            <a:r>
              <a:rPr lang="en-US" altLang="zh-CN" sz="2800" dirty="0">
                <a:solidFill>
                  <a:srgbClr val="D74B4B"/>
                </a:solidFill>
                <a:latin typeface="微软雅黑" panose="020B0503020204020204" charset="-122"/>
                <a:ea typeface="微软雅黑" panose="020B0503020204020204" charset="-122"/>
                <a:cs typeface="微软雅黑" panose="020B0503020204020204" charset="-122"/>
              </a:rPr>
              <a:t>4.5</a:t>
            </a:r>
            <a:r>
              <a:rPr lang="zh-CN" altLang="en-US" sz="2800" dirty="0">
                <a:solidFill>
                  <a:srgbClr val="D74B4B"/>
                </a:solidFill>
                <a:latin typeface="微软雅黑" panose="020B0503020204020204" charset="-122"/>
                <a:ea typeface="微软雅黑" panose="020B0503020204020204" charset="-122"/>
                <a:cs typeface="微软雅黑" panose="020B0503020204020204" charset="-122"/>
              </a:rPr>
              <a:t>、蓝源美妆产业平台：价值展望</a:t>
            </a:r>
            <a:endParaRPr lang="zh-CN" altLang="en-US" sz="2800" dirty="0">
              <a:solidFill>
                <a:srgbClr val="D74B4B"/>
              </a:solidFill>
              <a:latin typeface="微软雅黑" panose="020B0503020204020204" charset="-122"/>
              <a:ea typeface="微软雅黑" panose="020B0503020204020204" charset="-122"/>
              <a:cs typeface="微软雅黑" panose="020B0503020204020204" charset="-122"/>
            </a:endParaRPr>
          </a:p>
        </p:txBody>
      </p:sp>
      <p:grpSp>
        <p:nvGrpSpPr>
          <p:cNvPr id="33" name="组合 32"/>
          <p:cNvGrpSpPr/>
          <p:nvPr/>
        </p:nvGrpSpPr>
        <p:grpSpPr>
          <a:xfrm>
            <a:off x="951865" y="1444625"/>
            <a:ext cx="9813290" cy="4702175"/>
            <a:chOff x="95629" y="1356683"/>
            <a:chExt cx="10772092" cy="5293356"/>
          </a:xfrm>
        </p:grpSpPr>
        <p:sp>
          <p:nvSpPr>
            <p:cNvPr id="6" name="Freeform 5"/>
            <p:cNvSpPr/>
            <p:nvPr/>
          </p:nvSpPr>
          <p:spPr bwMode="auto">
            <a:xfrm>
              <a:off x="3804759" y="1356683"/>
              <a:ext cx="4582484" cy="5293356"/>
            </a:xfrm>
            <a:custGeom>
              <a:avLst/>
              <a:gdLst>
                <a:gd name="T0" fmla="*/ 3349 w 3349"/>
                <a:gd name="T1" fmla="*/ 2902 h 3868"/>
                <a:gd name="T2" fmla="*/ 1675 w 3349"/>
                <a:gd name="T3" fmla="*/ 3868 h 3868"/>
                <a:gd name="T4" fmla="*/ 0 w 3349"/>
                <a:gd name="T5" fmla="*/ 2902 h 3868"/>
                <a:gd name="T6" fmla="*/ 0 w 3349"/>
                <a:gd name="T7" fmla="*/ 966 h 3868"/>
                <a:gd name="T8" fmla="*/ 1675 w 3349"/>
                <a:gd name="T9" fmla="*/ 0 h 3868"/>
                <a:gd name="T10" fmla="*/ 3349 w 3349"/>
                <a:gd name="T11" fmla="*/ 966 h 3868"/>
                <a:gd name="T12" fmla="*/ 3349 w 3349"/>
                <a:gd name="T13" fmla="*/ 2902 h 3868"/>
              </a:gdLst>
              <a:ahLst/>
              <a:cxnLst>
                <a:cxn ang="0">
                  <a:pos x="T0" y="T1"/>
                </a:cxn>
                <a:cxn ang="0">
                  <a:pos x="T2" y="T3"/>
                </a:cxn>
                <a:cxn ang="0">
                  <a:pos x="T4" y="T5"/>
                </a:cxn>
                <a:cxn ang="0">
                  <a:pos x="T6" y="T7"/>
                </a:cxn>
                <a:cxn ang="0">
                  <a:pos x="T8" y="T9"/>
                </a:cxn>
                <a:cxn ang="0">
                  <a:pos x="T10" y="T11"/>
                </a:cxn>
                <a:cxn ang="0">
                  <a:pos x="T12" y="T13"/>
                </a:cxn>
              </a:cxnLst>
              <a:rect l="0" t="0" r="r" b="b"/>
              <a:pathLst>
                <a:path w="3349" h="3868">
                  <a:moveTo>
                    <a:pt x="3349" y="2902"/>
                  </a:moveTo>
                  <a:lnTo>
                    <a:pt x="1675" y="3868"/>
                  </a:lnTo>
                  <a:lnTo>
                    <a:pt x="0" y="2902"/>
                  </a:lnTo>
                  <a:lnTo>
                    <a:pt x="0" y="966"/>
                  </a:lnTo>
                  <a:lnTo>
                    <a:pt x="1675" y="0"/>
                  </a:lnTo>
                  <a:lnTo>
                    <a:pt x="3349" y="966"/>
                  </a:lnTo>
                  <a:lnTo>
                    <a:pt x="3349" y="2902"/>
                  </a:lnTo>
                  <a:close/>
                </a:path>
              </a:pathLst>
            </a:custGeom>
            <a:solidFill>
              <a:schemeClr val="accent1">
                <a:lumMod val="75000"/>
              </a:schemeClr>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p>
              <a:pPr algn="ctr"/>
              <a:endParaRPr lang="zh-CN" altLang="en-US" sz="2400"/>
            </a:p>
          </p:txBody>
        </p:sp>
        <p:grpSp>
          <p:nvGrpSpPr>
            <p:cNvPr id="146" name="组合 145"/>
            <p:cNvGrpSpPr/>
            <p:nvPr/>
          </p:nvGrpSpPr>
          <p:grpSpPr>
            <a:xfrm>
              <a:off x="4364399" y="1466163"/>
              <a:ext cx="1602296" cy="1850212"/>
              <a:chOff x="3273692" y="1099961"/>
              <a:chExt cx="1202093" cy="1388087"/>
            </a:xfrm>
          </p:grpSpPr>
          <p:sp>
            <p:nvSpPr>
              <p:cNvPr id="4" name="Freeform 14"/>
              <p:cNvSpPr/>
              <p:nvPr/>
            </p:nvSpPr>
            <p:spPr bwMode="auto">
              <a:xfrm>
                <a:off x="3345550" y="1141029"/>
                <a:ext cx="529701" cy="23716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p>
                <a:endParaRPr lang="zh-CN" altLang="en-US" sz="2400"/>
              </a:p>
            </p:txBody>
          </p:sp>
          <p:grpSp>
            <p:nvGrpSpPr>
              <p:cNvPr id="145" name="组合 144"/>
              <p:cNvGrpSpPr/>
              <p:nvPr/>
            </p:nvGrpSpPr>
            <p:grpSpPr>
              <a:xfrm>
                <a:off x="3273692" y="1099961"/>
                <a:ext cx="1202093" cy="1388087"/>
                <a:chOff x="3273692" y="1099961"/>
                <a:chExt cx="1202093" cy="1388087"/>
              </a:xfrm>
            </p:grpSpPr>
            <p:sp>
              <p:nvSpPr>
                <p:cNvPr id="12" name="Freeform 15"/>
                <p:cNvSpPr/>
                <p:nvPr/>
              </p:nvSpPr>
              <p:spPr bwMode="auto">
                <a:xfrm>
                  <a:off x="3273692" y="1099961"/>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91424" tIns="45712" rIns="91424" bIns="45712" numCol="1" anchor="t" anchorCtr="0" compatLnSpc="1"/>
                <a:p>
                  <a:endParaRPr lang="zh-CN" altLang="en-US" sz="2400"/>
                </a:p>
              </p:txBody>
            </p:sp>
            <p:sp>
              <p:nvSpPr>
                <p:cNvPr id="5" name="Freeform 16"/>
                <p:cNvSpPr/>
                <p:nvPr/>
              </p:nvSpPr>
              <p:spPr bwMode="auto">
                <a:xfrm>
                  <a:off x="3345551" y="1141029"/>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chemeClr val="accent1"/>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p>
                  <a:pPr algn="ctr"/>
                  <a:endParaRPr lang="zh-CN" altLang="en-US" sz="2400"/>
                </a:p>
              </p:txBody>
            </p:sp>
            <p:sp>
              <p:nvSpPr>
                <p:cNvPr id="21" name="Freeform 24"/>
                <p:cNvSpPr>
                  <a:spLocks noEditPoints="1"/>
                </p:cNvSpPr>
                <p:nvPr/>
              </p:nvSpPr>
              <p:spPr bwMode="auto">
                <a:xfrm>
                  <a:off x="3541622" y="1353554"/>
                  <a:ext cx="94443" cy="200205"/>
                </a:xfrm>
                <a:custGeom>
                  <a:avLst/>
                  <a:gdLst>
                    <a:gd name="T0" fmla="*/ 50 w 50"/>
                    <a:gd name="T1" fmla="*/ 82 h 107"/>
                    <a:gd name="T2" fmla="*/ 42 w 50"/>
                    <a:gd name="T3" fmla="*/ 99 h 107"/>
                    <a:gd name="T4" fmla="*/ 25 w 50"/>
                    <a:gd name="T5" fmla="*/ 107 h 107"/>
                    <a:gd name="T6" fmla="*/ 7 w 50"/>
                    <a:gd name="T7" fmla="*/ 99 h 107"/>
                    <a:gd name="T8" fmla="*/ 0 w 50"/>
                    <a:gd name="T9" fmla="*/ 82 h 107"/>
                    <a:gd name="T10" fmla="*/ 0 w 50"/>
                    <a:gd name="T11" fmla="*/ 25 h 107"/>
                    <a:gd name="T12" fmla="*/ 7 w 50"/>
                    <a:gd name="T13" fmla="*/ 7 h 107"/>
                    <a:gd name="T14" fmla="*/ 25 w 50"/>
                    <a:gd name="T15" fmla="*/ 0 h 107"/>
                    <a:gd name="T16" fmla="*/ 42 w 50"/>
                    <a:gd name="T17" fmla="*/ 7 h 107"/>
                    <a:gd name="T18" fmla="*/ 50 w 50"/>
                    <a:gd name="T19" fmla="*/ 25 h 107"/>
                    <a:gd name="T20" fmla="*/ 50 w 50"/>
                    <a:gd name="T21" fmla="*/ 82 h 107"/>
                    <a:gd name="T22" fmla="*/ 33 w 50"/>
                    <a:gd name="T23" fmla="*/ 24 h 107"/>
                    <a:gd name="T24" fmla="*/ 31 w 50"/>
                    <a:gd name="T25" fmla="*/ 18 h 107"/>
                    <a:gd name="T26" fmla="*/ 24 w 50"/>
                    <a:gd name="T27" fmla="*/ 15 h 107"/>
                    <a:gd name="T28" fmla="*/ 18 w 50"/>
                    <a:gd name="T29" fmla="*/ 18 h 107"/>
                    <a:gd name="T30" fmla="*/ 15 w 50"/>
                    <a:gd name="T31" fmla="*/ 24 h 107"/>
                    <a:gd name="T32" fmla="*/ 15 w 50"/>
                    <a:gd name="T33" fmla="*/ 82 h 107"/>
                    <a:gd name="T34" fmla="*/ 18 w 50"/>
                    <a:gd name="T35" fmla="*/ 88 h 107"/>
                    <a:gd name="T36" fmla="*/ 24 w 50"/>
                    <a:gd name="T37" fmla="*/ 91 h 107"/>
                    <a:gd name="T38" fmla="*/ 31 w 50"/>
                    <a:gd name="T39" fmla="*/ 88 h 107"/>
                    <a:gd name="T40" fmla="*/ 33 w 50"/>
                    <a:gd name="T41" fmla="*/ 82 h 107"/>
                    <a:gd name="T42" fmla="*/ 33 w 50"/>
                    <a:gd name="T43" fmla="*/ 2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107">
                      <a:moveTo>
                        <a:pt x="50" y="82"/>
                      </a:moveTo>
                      <a:cubicBezTo>
                        <a:pt x="50" y="89"/>
                        <a:pt x="47" y="95"/>
                        <a:pt x="42" y="99"/>
                      </a:cubicBezTo>
                      <a:cubicBezTo>
                        <a:pt x="37" y="104"/>
                        <a:pt x="31" y="107"/>
                        <a:pt x="25" y="107"/>
                      </a:cubicBezTo>
                      <a:cubicBezTo>
                        <a:pt x="18" y="107"/>
                        <a:pt x="12" y="104"/>
                        <a:pt x="7" y="99"/>
                      </a:cubicBezTo>
                      <a:cubicBezTo>
                        <a:pt x="2" y="95"/>
                        <a:pt x="0" y="89"/>
                        <a:pt x="0" y="82"/>
                      </a:cubicBezTo>
                      <a:cubicBezTo>
                        <a:pt x="0" y="25"/>
                        <a:pt x="0" y="25"/>
                        <a:pt x="0" y="25"/>
                      </a:cubicBezTo>
                      <a:cubicBezTo>
                        <a:pt x="0" y="18"/>
                        <a:pt x="2" y="12"/>
                        <a:pt x="7" y="7"/>
                      </a:cubicBezTo>
                      <a:cubicBezTo>
                        <a:pt x="12" y="2"/>
                        <a:pt x="18" y="0"/>
                        <a:pt x="25" y="0"/>
                      </a:cubicBezTo>
                      <a:cubicBezTo>
                        <a:pt x="32" y="0"/>
                        <a:pt x="37" y="2"/>
                        <a:pt x="42" y="7"/>
                      </a:cubicBezTo>
                      <a:cubicBezTo>
                        <a:pt x="47" y="12"/>
                        <a:pt x="50" y="18"/>
                        <a:pt x="50" y="25"/>
                      </a:cubicBezTo>
                      <a:lnTo>
                        <a:pt x="50" y="82"/>
                      </a:lnTo>
                      <a:close/>
                      <a:moveTo>
                        <a:pt x="33" y="24"/>
                      </a:moveTo>
                      <a:cubicBezTo>
                        <a:pt x="33" y="22"/>
                        <a:pt x="32" y="20"/>
                        <a:pt x="31" y="18"/>
                      </a:cubicBezTo>
                      <a:cubicBezTo>
                        <a:pt x="29" y="16"/>
                        <a:pt x="27" y="15"/>
                        <a:pt x="24" y="15"/>
                      </a:cubicBezTo>
                      <a:cubicBezTo>
                        <a:pt x="22" y="15"/>
                        <a:pt x="20" y="16"/>
                        <a:pt x="18" y="18"/>
                      </a:cubicBezTo>
                      <a:cubicBezTo>
                        <a:pt x="16" y="20"/>
                        <a:pt x="15" y="22"/>
                        <a:pt x="15" y="24"/>
                      </a:cubicBezTo>
                      <a:cubicBezTo>
                        <a:pt x="15" y="82"/>
                        <a:pt x="15" y="82"/>
                        <a:pt x="15" y="82"/>
                      </a:cubicBezTo>
                      <a:cubicBezTo>
                        <a:pt x="15" y="84"/>
                        <a:pt x="16" y="86"/>
                        <a:pt x="18" y="88"/>
                      </a:cubicBezTo>
                      <a:cubicBezTo>
                        <a:pt x="20" y="90"/>
                        <a:pt x="22" y="91"/>
                        <a:pt x="24" y="91"/>
                      </a:cubicBezTo>
                      <a:cubicBezTo>
                        <a:pt x="27" y="91"/>
                        <a:pt x="29" y="90"/>
                        <a:pt x="31" y="88"/>
                      </a:cubicBezTo>
                      <a:cubicBezTo>
                        <a:pt x="32" y="86"/>
                        <a:pt x="33" y="84"/>
                        <a:pt x="33" y="82"/>
                      </a:cubicBezTo>
                      <a:lnTo>
                        <a:pt x="33" y="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p>
                  <a:endParaRPr lang="zh-CN" altLang="en-US" sz="2400"/>
                </a:p>
              </p:txBody>
            </p:sp>
            <p:sp>
              <p:nvSpPr>
                <p:cNvPr id="22" name="Freeform 25"/>
                <p:cNvSpPr/>
                <p:nvPr/>
              </p:nvSpPr>
              <p:spPr bwMode="auto">
                <a:xfrm>
                  <a:off x="3658649" y="1355607"/>
                  <a:ext cx="53381" cy="196099"/>
                </a:xfrm>
                <a:custGeom>
                  <a:avLst/>
                  <a:gdLst>
                    <a:gd name="T0" fmla="*/ 14 w 29"/>
                    <a:gd name="T1" fmla="*/ 105 h 105"/>
                    <a:gd name="T2" fmla="*/ 14 w 29"/>
                    <a:gd name="T3" fmla="*/ 24 h 105"/>
                    <a:gd name="T4" fmla="*/ 0 w 29"/>
                    <a:gd name="T5" fmla="*/ 24 h 105"/>
                    <a:gd name="T6" fmla="*/ 0 w 29"/>
                    <a:gd name="T7" fmla="*/ 13 h 105"/>
                    <a:gd name="T8" fmla="*/ 11 w 29"/>
                    <a:gd name="T9" fmla="*/ 9 h 105"/>
                    <a:gd name="T10" fmla="*/ 18 w 29"/>
                    <a:gd name="T11" fmla="*/ 0 h 105"/>
                    <a:gd name="T12" fmla="*/ 29 w 29"/>
                    <a:gd name="T13" fmla="*/ 0 h 105"/>
                    <a:gd name="T14" fmla="*/ 29 w 29"/>
                    <a:gd name="T15" fmla="*/ 105 h 105"/>
                    <a:gd name="T16" fmla="*/ 14 w 29"/>
                    <a:gd name="T17"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05">
                      <a:moveTo>
                        <a:pt x="14" y="105"/>
                      </a:moveTo>
                      <a:cubicBezTo>
                        <a:pt x="14" y="24"/>
                        <a:pt x="14" y="24"/>
                        <a:pt x="14" y="24"/>
                      </a:cubicBezTo>
                      <a:cubicBezTo>
                        <a:pt x="0" y="24"/>
                        <a:pt x="0" y="24"/>
                        <a:pt x="0" y="24"/>
                      </a:cubicBezTo>
                      <a:cubicBezTo>
                        <a:pt x="0" y="13"/>
                        <a:pt x="0" y="13"/>
                        <a:pt x="0" y="13"/>
                      </a:cubicBezTo>
                      <a:cubicBezTo>
                        <a:pt x="4" y="13"/>
                        <a:pt x="8" y="11"/>
                        <a:pt x="11" y="9"/>
                      </a:cubicBezTo>
                      <a:cubicBezTo>
                        <a:pt x="15" y="7"/>
                        <a:pt x="17" y="4"/>
                        <a:pt x="18" y="0"/>
                      </a:cubicBezTo>
                      <a:cubicBezTo>
                        <a:pt x="29" y="0"/>
                        <a:pt x="29" y="0"/>
                        <a:pt x="29" y="0"/>
                      </a:cubicBezTo>
                      <a:cubicBezTo>
                        <a:pt x="29" y="105"/>
                        <a:pt x="29" y="105"/>
                        <a:pt x="29" y="105"/>
                      </a:cubicBezTo>
                      <a:lnTo>
                        <a:pt x="14" y="10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p>
                  <a:endParaRPr lang="zh-CN" altLang="en-US" sz="2400"/>
                </a:p>
              </p:txBody>
            </p:sp>
            <p:grpSp>
              <p:nvGrpSpPr>
                <p:cNvPr id="40" name="组合 39"/>
                <p:cNvGrpSpPr/>
                <p:nvPr/>
              </p:nvGrpSpPr>
              <p:grpSpPr>
                <a:xfrm>
                  <a:off x="3636343" y="1711343"/>
                  <a:ext cx="476975" cy="401341"/>
                  <a:chOff x="5146675" y="766763"/>
                  <a:chExt cx="1590676" cy="1338263"/>
                </a:xfrm>
                <a:solidFill>
                  <a:srgbClr val="C00000"/>
                </a:solidFill>
                <a:effectLst>
                  <a:outerShdw blurRad="50800" dist="38100" dir="8100000" algn="tr" rotWithShape="0">
                    <a:prstClr val="black">
                      <a:alpha val="40000"/>
                    </a:prstClr>
                  </a:outerShdw>
                </a:effectLst>
              </p:grpSpPr>
              <p:sp>
                <p:nvSpPr>
                  <p:cNvPr id="8" name="Oval 18"/>
                  <p:cNvSpPr>
                    <a:spLocks noChangeArrowheads="1"/>
                  </p:cNvSpPr>
                  <p:nvPr/>
                </p:nvSpPr>
                <p:spPr bwMode="auto">
                  <a:xfrm>
                    <a:off x="5675313" y="766763"/>
                    <a:ext cx="533400" cy="534988"/>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p>
                    <a:endParaRPr lang="zh-CN" altLang="en-US" sz="2400"/>
                  </a:p>
                </p:txBody>
              </p:sp>
              <p:sp>
                <p:nvSpPr>
                  <p:cNvPr id="42" name="Freeform 19"/>
                  <p:cNvSpPr/>
                  <p:nvPr/>
                </p:nvSpPr>
                <p:spPr bwMode="auto">
                  <a:xfrm>
                    <a:off x="5511799" y="1344611"/>
                    <a:ext cx="860424" cy="760415"/>
                  </a:xfrm>
                  <a:custGeom>
                    <a:avLst/>
                    <a:gdLst>
                      <a:gd name="T0" fmla="*/ 201 w 301"/>
                      <a:gd name="T1" fmla="*/ 0 h 266"/>
                      <a:gd name="T2" fmla="*/ 151 w 301"/>
                      <a:gd name="T3" fmla="*/ 67 h 266"/>
                      <a:gd name="T4" fmla="*/ 101 w 301"/>
                      <a:gd name="T5" fmla="*/ 0 h 266"/>
                      <a:gd name="T6" fmla="*/ 0 w 301"/>
                      <a:gd name="T7" fmla="*/ 144 h 266"/>
                      <a:gd name="T8" fmla="*/ 0 w 301"/>
                      <a:gd name="T9" fmla="*/ 235 h 266"/>
                      <a:gd name="T10" fmla="*/ 0 w 301"/>
                      <a:gd name="T11" fmla="*/ 235 h 266"/>
                      <a:gd name="T12" fmla="*/ 151 w 301"/>
                      <a:gd name="T13" fmla="*/ 266 h 266"/>
                      <a:gd name="T14" fmla="*/ 301 w 301"/>
                      <a:gd name="T15" fmla="*/ 235 h 266"/>
                      <a:gd name="T16" fmla="*/ 301 w 301"/>
                      <a:gd name="T17" fmla="*/ 235 h 266"/>
                      <a:gd name="T18" fmla="*/ 301 w 301"/>
                      <a:gd name="T19" fmla="*/ 144 h 266"/>
                      <a:gd name="T20" fmla="*/ 201 w 301"/>
                      <a:gd name="T2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266">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p>
                    <a:endParaRPr lang="zh-CN" altLang="en-US" sz="2400"/>
                  </a:p>
                </p:txBody>
              </p:sp>
              <p:sp>
                <p:nvSpPr>
                  <p:cNvPr id="9" name="Freeform 20"/>
                  <p:cNvSpPr/>
                  <p:nvPr/>
                </p:nvSpPr>
                <p:spPr bwMode="auto">
                  <a:xfrm>
                    <a:off x="5900738" y="1319213"/>
                    <a:ext cx="85725" cy="50800"/>
                  </a:xfrm>
                  <a:custGeom>
                    <a:avLst/>
                    <a:gdLst>
                      <a:gd name="T0" fmla="*/ 30 w 30"/>
                      <a:gd name="T1" fmla="*/ 1 h 18"/>
                      <a:gd name="T2" fmla="*/ 15 w 30"/>
                      <a:gd name="T3" fmla="*/ 0 h 18"/>
                      <a:gd name="T4" fmla="*/ 1 w 30"/>
                      <a:gd name="T5" fmla="*/ 1 h 18"/>
                      <a:gd name="T6" fmla="*/ 7 w 30"/>
                      <a:gd name="T7" fmla="*/ 18 h 18"/>
                      <a:gd name="T8" fmla="*/ 24 w 30"/>
                      <a:gd name="T9" fmla="*/ 18 h 18"/>
                      <a:gd name="T10" fmla="*/ 30 w 30"/>
                      <a:gd name="T11" fmla="*/ 1 h 18"/>
                    </a:gdLst>
                    <a:ahLst/>
                    <a:cxnLst>
                      <a:cxn ang="0">
                        <a:pos x="T0" y="T1"/>
                      </a:cxn>
                      <a:cxn ang="0">
                        <a:pos x="T2" y="T3"/>
                      </a:cxn>
                      <a:cxn ang="0">
                        <a:pos x="T4" y="T5"/>
                      </a:cxn>
                      <a:cxn ang="0">
                        <a:pos x="T6" y="T7"/>
                      </a:cxn>
                      <a:cxn ang="0">
                        <a:pos x="T8" y="T9"/>
                      </a:cxn>
                      <a:cxn ang="0">
                        <a:pos x="T10" y="T11"/>
                      </a:cxn>
                    </a:cxnLst>
                    <a:rect l="0" t="0" r="r" b="b"/>
                    <a:pathLst>
                      <a:path w="30" h="18">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p>
                    <a:endParaRPr lang="zh-CN" altLang="en-US" sz="2400"/>
                  </a:p>
                </p:txBody>
              </p:sp>
              <p:sp>
                <p:nvSpPr>
                  <p:cNvPr id="10" name="Freeform 21"/>
                  <p:cNvSpPr/>
                  <p:nvPr/>
                </p:nvSpPr>
                <p:spPr bwMode="auto">
                  <a:xfrm>
                    <a:off x="5894388" y="1377951"/>
                    <a:ext cx="95250" cy="130175"/>
                  </a:xfrm>
                  <a:custGeom>
                    <a:avLst/>
                    <a:gdLst>
                      <a:gd name="T0" fmla="*/ 15 w 60"/>
                      <a:gd name="T1" fmla="*/ 0 h 82"/>
                      <a:gd name="T2" fmla="*/ 47 w 60"/>
                      <a:gd name="T3" fmla="*/ 0 h 82"/>
                      <a:gd name="T4" fmla="*/ 60 w 60"/>
                      <a:gd name="T5" fmla="*/ 47 h 82"/>
                      <a:gd name="T6" fmla="*/ 31 w 60"/>
                      <a:gd name="T7" fmla="*/ 82 h 82"/>
                      <a:gd name="T8" fmla="*/ 0 w 60"/>
                      <a:gd name="T9" fmla="*/ 47 h 82"/>
                      <a:gd name="T10" fmla="*/ 15 w 60"/>
                      <a:gd name="T11" fmla="*/ 0 h 82"/>
                    </a:gdLst>
                    <a:ahLst/>
                    <a:cxnLst>
                      <a:cxn ang="0">
                        <a:pos x="T0" y="T1"/>
                      </a:cxn>
                      <a:cxn ang="0">
                        <a:pos x="T2" y="T3"/>
                      </a:cxn>
                      <a:cxn ang="0">
                        <a:pos x="T4" y="T5"/>
                      </a:cxn>
                      <a:cxn ang="0">
                        <a:pos x="T6" y="T7"/>
                      </a:cxn>
                      <a:cxn ang="0">
                        <a:pos x="T8" y="T9"/>
                      </a:cxn>
                      <a:cxn ang="0">
                        <a:pos x="T10" y="T11"/>
                      </a:cxn>
                    </a:cxnLst>
                    <a:rect l="0" t="0" r="r" b="b"/>
                    <a:pathLst>
                      <a:path w="60" h="82">
                        <a:moveTo>
                          <a:pt x="15" y="0"/>
                        </a:moveTo>
                        <a:lnTo>
                          <a:pt x="47" y="0"/>
                        </a:lnTo>
                        <a:lnTo>
                          <a:pt x="60" y="47"/>
                        </a:lnTo>
                        <a:lnTo>
                          <a:pt x="31" y="82"/>
                        </a:lnTo>
                        <a:lnTo>
                          <a:pt x="0" y="47"/>
                        </a:lnTo>
                        <a:lnTo>
                          <a:pt x="15"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p>
                    <a:endParaRPr lang="zh-CN" altLang="en-US" sz="2400"/>
                  </a:p>
                </p:txBody>
              </p:sp>
              <p:sp>
                <p:nvSpPr>
                  <p:cNvPr id="14" name="Freeform 22"/>
                  <p:cNvSpPr/>
                  <p:nvPr/>
                </p:nvSpPr>
                <p:spPr bwMode="auto">
                  <a:xfrm>
                    <a:off x="5432425" y="1427163"/>
                    <a:ext cx="71438" cy="96838"/>
                  </a:xfrm>
                  <a:custGeom>
                    <a:avLst/>
                    <a:gdLst>
                      <a:gd name="T0" fmla="*/ 23 w 45"/>
                      <a:gd name="T1" fmla="*/ 61 h 61"/>
                      <a:gd name="T2" fmla="*/ 45 w 45"/>
                      <a:gd name="T3" fmla="*/ 34 h 61"/>
                      <a:gd name="T4" fmla="*/ 34 w 45"/>
                      <a:gd name="T5" fmla="*/ 0 h 61"/>
                      <a:gd name="T6" fmla="*/ 11 w 45"/>
                      <a:gd name="T7" fmla="*/ 0 h 61"/>
                      <a:gd name="T8" fmla="*/ 0 w 45"/>
                      <a:gd name="T9" fmla="*/ 34 h 61"/>
                      <a:gd name="T10" fmla="*/ 23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3" y="61"/>
                        </a:moveTo>
                        <a:lnTo>
                          <a:pt x="45" y="34"/>
                        </a:lnTo>
                        <a:lnTo>
                          <a:pt x="34" y="0"/>
                        </a:lnTo>
                        <a:lnTo>
                          <a:pt x="11" y="0"/>
                        </a:lnTo>
                        <a:lnTo>
                          <a:pt x="0" y="34"/>
                        </a:lnTo>
                        <a:lnTo>
                          <a:pt x="23" y="6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p>
                    <a:endParaRPr lang="zh-CN" altLang="en-US" sz="2400"/>
                  </a:p>
                </p:txBody>
              </p:sp>
              <p:sp>
                <p:nvSpPr>
                  <p:cNvPr id="15" name="Freeform 23"/>
                  <p:cNvSpPr/>
                  <p:nvPr/>
                </p:nvSpPr>
                <p:spPr bwMode="auto">
                  <a:xfrm>
                    <a:off x="5146675" y="1401763"/>
                    <a:ext cx="465138" cy="568325"/>
                  </a:xfrm>
                  <a:custGeom>
                    <a:avLst/>
                    <a:gdLst>
                      <a:gd name="T0" fmla="*/ 150 w 163"/>
                      <a:gd name="T1" fmla="*/ 0 h 199"/>
                      <a:gd name="T2" fmla="*/ 113 w 163"/>
                      <a:gd name="T3" fmla="*/ 50 h 199"/>
                      <a:gd name="T4" fmla="*/ 75 w 163"/>
                      <a:gd name="T5" fmla="*/ 0 h 199"/>
                      <a:gd name="T6" fmla="*/ 0 w 163"/>
                      <a:gd name="T7" fmla="*/ 108 h 199"/>
                      <a:gd name="T8" fmla="*/ 0 w 163"/>
                      <a:gd name="T9" fmla="*/ 176 h 199"/>
                      <a:gd name="T10" fmla="*/ 0 w 163"/>
                      <a:gd name="T11" fmla="*/ 176 h 199"/>
                      <a:gd name="T12" fmla="*/ 113 w 163"/>
                      <a:gd name="T13" fmla="*/ 199 h 199"/>
                      <a:gd name="T14" fmla="*/ 114 w 163"/>
                      <a:gd name="T15" fmla="*/ 199 h 199"/>
                      <a:gd name="T16" fmla="*/ 114 w 163"/>
                      <a:gd name="T17" fmla="*/ 124 h 199"/>
                      <a:gd name="T18" fmla="*/ 163 w 163"/>
                      <a:gd name="T19" fmla="*/ 6 h 199"/>
                      <a:gd name="T20" fmla="*/ 150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p>
                    <a:endParaRPr lang="zh-CN" altLang="en-US" sz="2400"/>
                  </a:p>
                </p:txBody>
              </p:sp>
              <p:sp>
                <p:nvSpPr>
                  <p:cNvPr id="17" name="Freeform 24"/>
                  <p:cNvSpPr/>
                  <p:nvPr/>
                </p:nvSpPr>
                <p:spPr bwMode="auto">
                  <a:xfrm>
                    <a:off x="5438775" y="1381126"/>
                    <a:ext cx="61913" cy="41275"/>
                  </a:xfrm>
                  <a:custGeom>
                    <a:avLst/>
                    <a:gdLst>
                      <a:gd name="T0" fmla="*/ 18 w 22"/>
                      <a:gd name="T1" fmla="*/ 14 h 14"/>
                      <a:gd name="T2" fmla="*/ 22 w 22"/>
                      <a:gd name="T3" fmla="*/ 1 h 14"/>
                      <a:gd name="T4" fmla="*/ 11 w 22"/>
                      <a:gd name="T5" fmla="*/ 0 h 14"/>
                      <a:gd name="T6" fmla="*/ 0 w 22"/>
                      <a:gd name="T7" fmla="*/ 1 h 14"/>
                      <a:gd name="T8" fmla="*/ 5 w 22"/>
                      <a:gd name="T9" fmla="*/ 14 h 14"/>
                      <a:gd name="T10" fmla="*/ 18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p>
                    <a:endParaRPr lang="zh-CN" altLang="en-US" sz="2400"/>
                  </a:p>
                </p:txBody>
              </p:sp>
              <p:sp>
                <p:nvSpPr>
                  <p:cNvPr id="18" name="Oval 25"/>
                  <p:cNvSpPr>
                    <a:spLocks noChangeArrowheads="1"/>
                  </p:cNvSpPr>
                  <p:nvPr/>
                </p:nvSpPr>
                <p:spPr bwMode="auto">
                  <a:xfrm>
                    <a:off x="5267325" y="966788"/>
                    <a:ext cx="401638" cy="40322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p>
                    <a:endParaRPr lang="zh-CN" altLang="en-US" sz="2400"/>
                  </a:p>
                </p:txBody>
              </p:sp>
              <p:sp>
                <p:nvSpPr>
                  <p:cNvPr id="19" name="Freeform 26"/>
                  <p:cNvSpPr/>
                  <p:nvPr/>
                </p:nvSpPr>
                <p:spPr bwMode="auto">
                  <a:xfrm>
                    <a:off x="6386513" y="1381126"/>
                    <a:ext cx="61913" cy="41275"/>
                  </a:xfrm>
                  <a:custGeom>
                    <a:avLst/>
                    <a:gdLst>
                      <a:gd name="T0" fmla="*/ 17 w 22"/>
                      <a:gd name="T1" fmla="*/ 14 h 14"/>
                      <a:gd name="T2" fmla="*/ 22 w 22"/>
                      <a:gd name="T3" fmla="*/ 1 h 14"/>
                      <a:gd name="T4" fmla="*/ 11 w 22"/>
                      <a:gd name="T5" fmla="*/ 0 h 14"/>
                      <a:gd name="T6" fmla="*/ 0 w 22"/>
                      <a:gd name="T7" fmla="*/ 1 h 14"/>
                      <a:gd name="T8" fmla="*/ 5 w 22"/>
                      <a:gd name="T9" fmla="*/ 14 h 14"/>
                      <a:gd name="T10" fmla="*/ 17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p>
                    <a:endParaRPr lang="zh-CN" altLang="en-US" sz="2400"/>
                  </a:p>
                </p:txBody>
              </p:sp>
              <p:sp>
                <p:nvSpPr>
                  <p:cNvPr id="50" name="Freeform 27"/>
                  <p:cNvSpPr/>
                  <p:nvPr/>
                </p:nvSpPr>
                <p:spPr bwMode="auto">
                  <a:xfrm>
                    <a:off x="6380163" y="1427163"/>
                    <a:ext cx="71438" cy="96838"/>
                  </a:xfrm>
                  <a:custGeom>
                    <a:avLst/>
                    <a:gdLst>
                      <a:gd name="T0" fmla="*/ 24 w 45"/>
                      <a:gd name="T1" fmla="*/ 61 h 61"/>
                      <a:gd name="T2" fmla="*/ 45 w 45"/>
                      <a:gd name="T3" fmla="*/ 34 h 61"/>
                      <a:gd name="T4" fmla="*/ 34 w 45"/>
                      <a:gd name="T5" fmla="*/ 0 h 61"/>
                      <a:gd name="T6" fmla="*/ 11 w 45"/>
                      <a:gd name="T7" fmla="*/ 0 h 61"/>
                      <a:gd name="T8" fmla="*/ 0 w 45"/>
                      <a:gd name="T9" fmla="*/ 34 h 61"/>
                      <a:gd name="T10" fmla="*/ 24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4" y="61"/>
                        </a:moveTo>
                        <a:lnTo>
                          <a:pt x="45" y="34"/>
                        </a:lnTo>
                        <a:lnTo>
                          <a:pt x="34" y="0"/>
                        </a:lnTo>
                        <a:lnTo>
                          <a:pt x="11" y="0"/>
                        </a:lnTo>
                        <a:lnTo>
                          <a:pt x="0" y="34"/>
                        </a:lnTo>
                        <a:lnTo>
                          <a:pt x="24" y="6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p>
                    <a:endParaRPr lang="zh-CN" altLang="en-US" sz="2400"/>
                  </a:p>
                </p:txBody>
              </p:sp>
              <p:sp>
                <p:nvSpPr>
                  <p:cNvPr id="20" name="Oval 28"/>
                  <p:cNvSpPr>
                    <a:spLocks noChangeArrowheads="1"/>
                  </p:cNvSpPr>
                  <p:nvPr/>
                </p:nvSpPr>
                <p:spPr bwMode="auto">
                  <a:xfrm>
                    <a:off x="6215063" y="966788"/>
                    <a:ext cx="403225" cy="40322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p>
                    <a:endParaRPr lang="zh-CN" altLang="en-US" sz="2400"/>
                  </a:p>
                </p:txBody>
              </p:sp>
              <p:sp>
                <p:nvSpPr>
                  <p:cNvPr id="52" name="Freeform 29"/>
                  <p:cNvSpPr/>
                  <p:nvPr/>
                </p:nvSpPr>
                <p:spPr bwMode="auto">
                  <a:xfrm>
                    <a:off x="6272213" y="1401763"/>
                    <a:ext cx="465138" cy="568325"/>
                  </a:xfrm>
                  <a:custGeom>
                    <a:avLst/>
                    <a:gdLst>
                      <a:gd name="T0" fmla="*/ 88 w 163"/>
                      <a:gd name="T1" fmla="*/ 0 h 199"/>
                      <a:gd name="T2" fmla="*/ 51 w 163"/>
                      <a:gd name="T3" fmla="*/ 50 h 199"/>
                      <a:gd name="T4" fmla="*/ 13 w 163"/>
                      <a:gd name="T5" fmla="*/ 0 h 199"/>
                      <a:gd name="T6" fmla="*/ 0 w 163"/>
                      <a:gd name="T7" fmla="*/ 6 h 199"/>
                      <a:gd name="T8" fmla="*/ 49 w 163"/>
                      <a:gd name="T9" fmla="*/ 124 h 199"/>
                      <a:gd name="T10" fmla="*/ 49 w 163"/>
                      <a:gd name="T11" fmla="*/ 199 h 199"/>
                      <a:gd name="T12" fmla="*/ 51 w 163"/>
                      <a:gd name="T13" fmla="*/ 199 h 199"/>
                      <a:gd name="T14" fmla="*/ 163 w 163"/>
                      <a:gd name="T15" fmla="*/ 176 h 199"/>
                      <a:gd name="T16" fmla="*/ 163 w 163"/>
                      <a:gd name="T17" fmla="*/ 176 h 199"/>
                      <a:gd name="T18" fmla="*/ 163 w 163"/>
                      <a:gd name="T19" fmla="*/ 108 h 199"/>
                      <a:gd name="T20" fmla="*/ 88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p>
                    <a:endParaRPr lang="zh-CN" altLang="en-US" sz="2400"/>
                  </a:p>
                </p:txBody>
              </p:sp>
            </p:grpSp>
          </p:grpSp>
        </p:grpSp>
        <p:grpSp>
          <p:nvGrpSpPr>
            <p:cNvPr id="156" name="组合 155"/>
            <p:cNvGrpSpPr/>
            <p:nvPr/>
          </p:nvGrpSpPr>
          <p:grpSpPr>
            <a:xfrm>
              <a:off x="4364399" y="4690347"/>
              <a:ext cx="1602296" cy="1850212"/>
              <a:chOff x="3273692" y="3518846"/>
              <a:chExt cx="1202093" cy="1388087"/>
            </a:xfrm>
          </p:grpSpPr>
          <p:sp>
            <p:nvSpPr>
              <p:cNvPr id="23" name="Freeform 10"/>
              <p:cNvSpPr/>
              <p:nvPr/>
            </p:nvSpPr>
            <p:spPr bwMode="auto">
              <a:xfrm>
                <a:off x="3345550" y="3559913"/>
                <a:ext cx="529701" cy="23716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A4C5B"/>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p>
                <a:endParaRPr lang="zh-CN" altLang="en-US" sz="2400"/>
              </a:p>
            </p:txBody>
          </p:sp>
          <p:grpSp>
            <p:nvGrpSpPr>
              <p:cNvPr id="155" name="组合 154"/>
              <p:cNvGrpSpPr/>
              <p:nvPr/>
            </p:nvGrpSpPr>
            <p:grpSpPr>
              <a:xfrm>
                <a:off x="3273692" y="3518846"/>
                <a:ext cx="1202093" cy="1388087"/>
                <a:chOff x="3273692" y="3518846"/>
                <a:chExt cx="1202093" cy="1388087"/>
              </a:xfrm>
            </p:grpSpPr>
            <p:grpSp>
              <p:nvGrpSpPr>
                <p:cNvPr id="153" name="组合 152"/>
                <p:cNvGrpSpPr/>
                <p:nvPr/>
              </p:nvGrpSpPr>
              <p:grpSpPr>
                <a:xfrm>
                  <a:off x="3273692" y="3518846"/>
                  <a:ext cx="1202093" cy="1388087"/>
                  <a:chOff x="3273692" y="3518846"/>
                  <a:chExt cx="1202093" cy="1388087"/>
                </a:xfrm>
              </p:grpSpPr>
              <p:sp>
                <p:nvSpPr>
                  <p:cNvPr id="24" name="Freeform 11"/>
                  <p:cNvSpPr/>
                  <p:nvPr/>
                </p:nvSpPr>
                <p:spPr bwMode="auto">
                  <a:xfrm>
                    <a:off x="3273692" y="3518846"/>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91424" tIns="45712" rIns="91424" bIns="45712" numCol="1" anchor="t" anchorCtr="0" compatLnSpc="1"/>
                  <a:p>
                    <a:endParaRPr lang="zh-CN" altLang="en-US" sz="2400"/>
                  </a:p>
                </p:txBody>
              </p:sp>
              <p:sp>
                <p:nvSpPr>
                  <p:cNvPr id="25" name="Freeform 21"/>
                  <p:cNvSpPr/>
                  <p:nvPr/>
                </p:nvSpPr>
                <p:spPr bwMode="auto">
                  <a:xfrm>
                    <a:off x="3345551" y="3559913"/>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chemeClr val="accent1"/>
                  </a:solidFill>
                  <a:ln w="28575" cap="flat">
                    <a:noFill/>
                    <a:prstDash val="solid"/>
                    <a:miter lim="800000"/>
                  </a:ln>
                  <a:effectLst>
                    <a:outerShdw blurRad="279400" dist="76200" dir="2700000" algn="tl" rotWithShape="0">
                      <a:prstClr val="black">
                        <a:alpha val="28000"/>
                      </a:prstClr>
                    </a:outerShdw>
                  </a:effectLst>
                </p:spPr>
                <p:txBody>
                  <a:bodyPr vert="horz" wrap="square" lIns="91424" tIns="45712" rIns="91424" bIns="45712" numCol="1" anchor="t" anchorCtr="0" compatLnSpc="1"/>
                  <a:p>
                    <a:endParaRPr lang="zh-CN" altLang="en-US" sz="2400"/>
                  </a:p>
                </p:txBody>
              </p:sp>
            </p:grpSp>
            <p:sp>
              <p:nvSpPr>
                <p:cNvPr id="26" name="Freeform 28"/>
                <p:cNvSpPr>
                  <a:spLocks noEditPoints="1"/>
                </p:cNvSpPr>
                <p:nvPr/>
              </p:nvSpPr>
              <p:spPr bwMode="auto">
                <a:xfrm>
                  <a:off x="3504667" y="3772439"/>
                  <a:ext cx="93416" cy="200205"/>
                </a:xfrm>
                <a:custGeom>
                  <a:avLst/>
                  <a:gdLst>
                    <a:gd name="T0" fmla="*/ 50 w 50"/>
                    <a:gd name="T1" fmla="*/ 82 h 107"/>
                    <a:gd name="T2" fmla="*/ 42 w 50"/>
                    <a:gd name="T3" fmla="*/ 99 h 107"/>
                    <a:gd name="T4" fmla="*/ 25 w 50"/>
                    <a:gd name="T5" fmla="*/ 107 h 107"/>
                    <a:gd name="T6" fmla="*/ 7 w 50"/>
                    <a:gd name="T7" fmla="*/ 99 h 107"/>
                    <a:gd name="T8" fmla="*/ 0 w 50"/>
                    <a:gd name="T9" fmla="*/ 82 h 107"/>
                    <a:gd name="T10" fmla="*/ 0 w 50"/>
                    <a:gd name="T11" fmla="*/ 25 h 107"/>
                    <a:gd name="T12" fmla="*/ 7 w 50"/>
                    <a:gd name="T13" fmla="*/ 7 h 107"/>
                    <a:gd name="T14" fmla="*/ 25 w 50"/>
                    <a:gd name="T15" fmla="*/ 0 h 107"/>
                    <a:gd name="T16" fmla="*/ 42 w 50"/>
                    <a:gd name="T17" fmla="*/ 7 h 107"/>
                    <a:gd name="T18" fmla="*/ 50 w 50"/>
                    <a:gd name="T19" fmla="*/ 25 h 107"/>
                    <a:gd name="T20" fmla="*/ 50 w 50"/>
                    <a:gd name="T21" fmla="*/ 82 h 107"/>
                    <a:gd name="T22" fmla="*/ 33 w 50"/>
                    <a:gd name="T23" fmla="*/ 24 h 107"/>
                    <a:gd name="T24" fmla="*/ 31 w 50"/>
                    <a:gd name="T25" fmla="*/ 18 h 107"/>
                    <a:gd name="T26" fmla="*/ 24 w 50"/>
                    <a:gd name="T27" fmla="*/ 15 h 107"/>
                    <a:gd name="T28" fmla="*/ 18 w 50"/>
                    <a:gd name="T29" fmla="*/ 18 h 107"/>
                    <a:gd name="T30" fmla="*/ 15 w 50"/>
                    <a:gd name="T31" fmla="*/ 24 h 107"/>
                    <a:gd name="T32" fmla="*/ 15 w 50"/>
                    <a:gd name="T33" fmla="*/ 82 h 107"/>
                    <a:gd name="T34" fmla="*/ 18 w 50"/>
                    <a:gd name="T35" fmla="*/ 88 h 107"/>
                    <a:gd name="T36" fmla="*/ 24 w 50"/>
                    <a:gd name="T37" fmla="*/ 91 h 107"/>
                    <a:gd name="T38" fmla="*/ 31 w 50"/>
                    <a:gd name="T39" fmla="*/ 88 h 107"/>
                    <a:gd name="T40" fmla="*/ 33 w 50"/>
                    <a:gd name="T41" fmla="*/ 82 h 107"/>
                    <a:gd name="T42" fmla="*/ 33 w 50"/>
                    <a:gd name="T43" fmla="*/ 2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107">
                      <a:moveTo>
                        <a:pt x="50" y="82"/>
                      </a:moveTo>
                      <a:cubicBezTo>
                        <a:pt x="50" y="89"/>
                        <a:pt x="47" y="95"/>
                        <a:pt x="42" y="99"/>
                      </a:cubicBezTo>
                      <a:cubicBezTo>
                        <a:pt x="37" y="104"/>
                        <a:pt x="32" y="107"/>
                        <a:pt x="25" y="107"/>
                      </a:cubicBezTo>
                      <a:cubicBezTo>
                        <a:pt x="18" y="107"/>
                        <a:pt x="12" y="104"/>
                        <a:pt x="7" y="99"/>
                      </a:cubicBezTo>
                      <a:cubicBezTo>
                        <a:pt x="2" y="95"/>
                        <a:pt x="0" y="89"/>
                        <a:pt x="0" y="82"/>
                      </a:cubicBezTo>
                      <a:cubicBezTo>
                        <a:pt x="0" y="25"/>
                        <a:pt x="0" y="25"/>
                        <a:pt x="0" y="25"/>
                      </a:cubicBezTo>
                      <a:cubicBezTo>
                        <a:pt x="0" y="18"/>
                        <a:pt x="2" y="12"/>
                        <a:pt x="7" y="7"/>
                      </a:cubicBezTo>
                      <a:cubicBezTo>
                        <a:pt x="12" y="2"/>
                        <a:pt x="18" y="0"/>
                        <a:pt x="25" y="0"/>
                      </a:cubicBezTo>
                      <a:cubicBezTo>
                        <a:pt x="32" y="0"/>
                        <a:pt x="38" y="2"/>
                        <a:pt x="42" y="7"/>
                      </a:cubicBezTo>
                      <a:cubicBezTo>
                        <a:pt x="47" y="12"/>
                        <a:pt x="50" y="18"/>
                        <a:pt x="50" y="25"/>
                      </a:cubicBezTo>
                      <a:lnTo>
                        <a:pt x="50" y="82"/>
                      </a:lnTo>
                      <a:close/>
                      <a:moveTo>
                        <a:pt x="33" y="24"/>
                      </a:moveTo>
                      <a:cubicBezTo>
                        <a:pt x="33" y="22"/>
                        <a:pt x="32" y="20"/>
                        <a:pt x="31" y="18"/>
                      </a:cubicBezTo>
                      <a:cubicBezTo>
                        <a:pt x="29" y="16"/>
                        <a:pt x="27" y="15"/>
                        <a:pt x="24" y="15"/>
                      </a:cubicBezTo>
                      <a:cubicBezTo>
                        <a:pt x="22" y="15"/>
                        <a:pt x="20" y="16"/>
                        <a:pt x="18" y="18"/>
                      </a:cubicBezTo>
                      <a:cubicBezTo>
                        <a:pt x="16" y="20"/>
                        <a:pt x="15" y="22"/>
                        <a:pt x="15" y="24"/>
                      </a:cubicBezTo>
                      <a:cubicBezTo>
                        <a:pt x="15" y="82"/>
                        <a:pt x="15" y="82"/>
                        <a:pt x="15" y="82"/>
                      </a:cubicBezTo>
                      <a:cubicBezTo>
                        <a:pt x="15" y="84"/>
                        <a:pt x="16" y="86"/>
                        <a:pt x="18" y="88"/>
                      </a:cubicBezTo>
                      <a:cubicBezTo>
                        <a:pt x="20" y="90"/>
                        <a:pt x="22" y="91"/>
                        <a:pt x="24" y="91"/>
                      </a:cubicBezTo>
                      <a:cubicBezTo>
                        <a:pt x="27" y="91"/>
                        <a:pt x="29" y="90"/>
                        <a:pt x="31" y="88"/>
                      </a:cubicBezTo>
                      <a:cubicBezTo>
                        <a:pt x="32" y="86"/>
                        <a:pt x="33" y="84"/>
                        <a:pt x="33" y="82"/>
                      </a:cubicBezTo>
                      <a:lnTo>
                        <a:pt x="33" y="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p>
                  <a:endParaRPr lang="zh-CN" altLang="en-US" sz="2400"/>
                </a:p>
              </p:txBody>
            </p:sp>
            <p:sp>
              <p:nvSpPr>
                <p:cNvPr id="27" name="Freeform 29"/>
                <p:cNvSpPr/>
                <p:nvPr/>
              </p:nvSpPr>
              <p:spPr bwMode="auto">
                <a:xfrm>
                  <a:off x="3622720" y="3774493"/>
                  <a:ext cx="89310" cy="198152"/>
                </a:xfrm>
                <a:custGeom>
                  <a:avLst/>
                  <a:gdLst>
                    <a:gd name="T0" fmla="*/ 17 w 48"/>
                    <a:gd name="T1" fmla="*/ 16 h 106"/>
                    <a:gd name="T2" fmla="*/ 17 w 48"/>
                    <a:gd name="T3" fmla="*/ 38 h 106"/>
                    <a:gd name="T4" fmla="*/ 24 w 48"/>
                    <a:gd name="T5" fmla="*/ 33 h 106"/>
                    <a:gd name="T6" fmla="*/ 29 w 48"/>
                    <a:gd name="T7" fmla="*/ 32 h 106"/>
                    <a:gd name="T8" fmla="*/ 44 w 48"/>
                    <a:gd name="T9" fmla="*/ 39 h 106"/>
                    <a:gd name="T10" fmla="*/ 48 w 48"/>
                    <a:gd name="T11" fmla="*/ 57 h 106"/>
                    <a:gd name="T12" fmla="*/ 48 w 48"/>
                    <a:gd name="T13" fmla="*/ 80 h 106"/>
                    <a:gd name="T14" fmla="*/ 41 w 48"/>
                    <a:gd name="T15" fmla="*/ 99 h 106"/>
                    <a:gd name="T16" fmla="*/ 23 w 48"/>
                    <a:gd name="T17" fmla="*/ 106 h 106"/>
                    <a:gd name="T18" fmla="*/ 6 w 48"/>
                    <a:gd name="T19" fmla="*/ 98 h 106"/>
                    <a:gd name="T20" fmla="*/ 0 w 48"/>
                    <a:gd name="T21" fmla="*/ 81 h 106"/>
                    <a:gd name="T22" fmla="*/ 0 w 48"/>
                    <a:gd name="T23" fmla="*/ 78 h 106"/>
                    <a:gd name="T24" fmla="*/ 15 w 48"/>
                    <a:gd name="T25" fmla="*/ 77 h 106"/>
                    <a:gd name="T26" fmla="*/ 15 w 48"/>
                    <a:gd name="T27" fmla="*/ 81 h 106"/>
                    <a:gd name="T28" fmla="*/ 20 w 48"/>
                    <a:gd name="T29" fmla="*/ 89 h 106"/>
                    <a:gd name="T30" fmla="*/ 23 w 48"/>
                    <a:gd name="T31" fmla="*/ 90 h 106"/>
                    <a:gd name="T32" fmla="*/ 33 w 48"/>
                    <a:gd name="T33" fmla="*/ 80 h 106"/>
                    <a:gd name="T34" fmla="*/ 33 w 48"/>
                    <a:gd name="T35" fmla="*/ 54 h 106"/>
                    <a:gd name="T36" fmla="*/ 29 w 48"/>
                    <a:gd name="T37" fmla="*/ 46 h 106"/>
                    <a:gd name="T38" fmla="*/ 25 w 48"/>
                    <a:gd name="T39" fmla="*/ 45 h 106"/>
                    <a:gd name="T40" fmla="*/ 19 w 48"/>
                    <a:gd name="T41" fmla="*/ 48 h 106"/>
                    <a:gd name="T42" fmla="*/ 17 w 48"/>
                    <a:gd name="T43" fmla="*/ 54 h 106"/>
                    <a:gd name="T44" fmla="*/ 17 w 48"/>
                    <a:gd name="T45" fmla="*/ 57 h 106"/>
                    <a:gd name="T46" fmla="*/ 1 w 48"/>
                    <a:gd name="T47" fmla="*/ 57 h 106"/>
                    <a:gd name="T48" fmla="*/ 1 w 48"/>
                    <a:gd name="T49" fmla="*/ 0 h 106"/>
                    <a:gd name="T50" fmla="*/ 47 w 48"/>
                    <a:gd name="T51" fmla="*/ 0 h 106"/>
                    <a:gd name="T52" fmla="*/ 47 w 48"/>
                    <a:gd name="T53" fmla="*/ 16 h 106"/>
                    <a:gd name="T54" fmla="*/ 17 w 48"/>
                    <a:gd name="T55" fmla="*/ 1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06">
                      <a:moveTo>
                        <a:pt x="17" y="16"/>
                      </a:moveTo>
                      <a:cubicBezTo>
                        <a:pt x="17" y="38"/>
                        <a:pt x="17" y="38"/>
                        <a:pt x="17" y="38"/>
                      </a:cubicBezTo>
                      <a:cubicBezTo>
                        <a:pt x="19" y="36"/>
                        <a:pt x="21" y="34"/>
                        <a:pt x="24" y="33"/>
                      </a:cubicBezTo>
                      <a:cubicBezTo>
                        <a:pt x="25" y="32"/>
                        <a:pt x="27" y="32"/>
                        <a:pt x="29" y="32"/>
                      </a:cubicBezTo>
                      <a:cubicBezTo>
                        <a:pt x="36" y="32"/>
                        <a:pt x="41" y="35"/>
                        <a:pt x="44" y="39"/>
                      </a:cubicBezTo>
                      <a:cubicBezTo>
                        <a:pt x="47" y="44"/>
                        <a:pt x="48" y="49"/>
                        <a:pt x="48" y="57"/>
                      </a:cubicBezTo>
                      <a:cubicBezTo>
                        <a:pt x="48" y="80"/>
                        <a:pt x="48" y="80"/>
                        <a:pt x="48" y="80"/>
                      </a:cubicBezTo>
                      <a:cubicBezTo>
                        <a:pt x="48" y="87"/>
                        <a:pt x="46" y="94"/>
                        <a:pt x="41" y="99"/>
                      </a:cubicBezTo>
                      <a:cubicBezTo>
                        <a:pt x="36" y="103"/>
                        <a:pt x="31" y="106"/>
                        <a:pt x="23" y="106"/>
                      </a:cubicBezTo>
                      <a:cubicBezTo>
                        <a:pt x="17" y="106"/>
                        <a:pt x="11" y="103"/>
                        <a:pt x="6" y="98"/>
                      </a:cubicBezTo>
                      <a:cubicBezTo>
                        <a:pt x="2" y="94"/>
                        <a:pt x="0" y="88"/>
                        <a:pt x="0" y="81"/>
                      </a:cubicBezTo>
                      <a:cubicBezTo>
                        <a:pt x="0" y="78"/>
                        <a:pt x="0" y="78"/>
                        <a:pt x="0" y="78"/>
                      </a:cubicBezTo>
                      <a:cubicBezTo>
                        <a:pt x="15" y="77"/>
                        <a:pt x="15" y="77"/>
                        <a:pt x="15" y="77"/>
                      </a:cubicBezTo>
                      <a:cubicBezTo>
                        <a:pt x="15" y="81"/>
                        <a:pt x="15" y="81"/>
                        <a:pt x="15" y="81"/>
                      </a:cubicBezTo>
                      <a:cubicBezTo>
                        <a:pt x="16" y="85"/>
                        <a:pt x="17" y="88"/>
                        <a:pt x="20" y="89"/>
                      </a:cubicBezTo>
                      <a:cubicBezTo>
                        <a:pt x="21" y="89"/>
                        <a:pt x="22" y="90"/>
                        <a:pt x="23" y="90"/>
                      </a:cubicBezTo>
                      <a:cubicBezTo>
                        <a:pt x="30" y="90"/>
                        <a:pt x="33" y="86"/>
                        <a:pt x="33" y="80"/>
                      </a:cubicBezTo>
                      <a:cubicBezTo>
                        <a:pt x="33" y="54"/>
                        <a:pt x="33" y="54"/>
                        <a:pt x="33" y="54"/>
                      </a:cubicBezTo>
                      <a:cubicBezTo>
                        <a:pt x="33" y="51"/>
                        <a:pt x="32" y="48"/>
                        <a:pt x="29" y="46"/>
                      </a:cubicBezTo>
                      <a:cubicBezTo>
                        <a:pt x="28" y="45"/>
                        <a:pt x="27" y="45"/>
                        <a:pt x="25" y="45"/>
                      </a:cubicBezTo>
                      <a:cubicBezTo>
                        <a:pt x="22" y="45"/>
                        <a:pt x="20" y="46"/>
                        <a:pt x="19" y="48"/>
                      </a:cubicBezTo>
                      <a:cubicBezTo>
                        <a:pt x="18" y="50"/>
                        <a:pt x="17" y="52"/>
                        <a:pt x="17" y="54"/>
                      </a:cubicBezTo>
                      <a:cubicBezTo>
                        <a:pt x="17" y="57"/>
                        <a:pt x="17" y="57"/>
                        <a:pt x="17" y="57"/>
                      </a:cubicBezTo>
                      <a:cubicBezTo>
                        <a:pt x="1" y="57"/>
                        <a:pt x="1" y="57"/>
                        <a:pt x="1" y="57"/>
                      </a:cubicBezTo>
                      <a:cubicBezTo>
                        <a:pt x="1" y="0"/>
                        <a:pt x="1" y="0"/>
                        <a:pt x="1" y="0"/>
                      </a:cubicBezTo>
                      <a:cubicBezTo>
                        <a:pt x="47" y="0"/>
                        <a:pt x="47" y="0"/>
                        <a:pt x="47" y="0"/>
                      </a:cubicBezTo>
                      <a:cubicBezTo>
                        <a:pt x="47" y="16"/>
                        <a:pt x="47" y="16"/>
                        <a:pt x="47" y="16"/>
                      </a:cubicBezTo>
                      <a:lnTo>
                        <a:pt x="17"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p>
                  <a:endParaRPr lang="zh-CN" altLang="en-US" sz="2400"/>
                </a:p>
              </p:txBody>
            </p:sp>
            <p:grpSp>
              <p:nvGrpSpPr>
                <p:cNvPr id="28" name="组合 27"/>
                <p:cNvGrpSpPr/>
                <p:nvPr/>
              </p:nvGrpSpPr>
              <p:grpSpPr>
                <a:xfrm>
                  <a:off x="3687515" y="4141748"/>
                  <a:ext cx="403191" cy="374204"/>
                  <a:chOff x="5278438" y="2973388"/>
                  <a:chExt cx="1344613" cy="1247775"/>
                </a:xfrm>
                <a:solidFill>
                  <a:srgbClr val="C00000"/>
                </a:solidFill>
                <a:effectLst>
                  <a:outerShdw blurRad="50800" dist="38100" dir="8100000" algn="tr" rotWithShape="0">
                    <a:prstClr val="black">
                      <a:alpha val="40000"/>
                    </a:prstClr>
                  </a:outerShdw>
                </a:effectLst>
              </p:grpSpPr>
              <p:sp>
                <p:nvSpPr>
                  <p:cNvPr id="54" name="Freeform 67"/>
                  <p:cNvSpPr>
                    <a:spLocks noEditPoints="1"/>
                  </p:cNvSpPr>
                  <p:nvPr/>
                </p:nvSpPr>
                <p:spPr bwMode="auto">
                  <a:xfrm>
                    <a:off x="5821363" y="2973388"/>
                    <a:ext cx="801688" cy="806450"/>
                  </a:xfrm>
                  <a:custGeom>
                    <a:avLst/>
                    <a:gdLst>
                      <a:gd name="T0" fmla="*/ 256 w 281"/>
                      <a:gd name="T1" fmla="*/ 26 h 282"/>
                      <a:gd name="T2" fmla="*/ 163 w 281"/>
                      <a:gd name="T3" fmla="*/ 26 h 282"/>
                      <a:gd name="T4" fmla="*/ 0 w 281"/>
                      <a:gd name="T5" fmla="*/ 190 h 282"/>
                      <a:gd name="T6" fmla="*/ 92 w 281"/>
                      <a:gd name="T7" fmla="*/ 282 h 282"/>
                      <a:gd name="T8" fmla="*/ 256 w 281"/>
                      <a:gd name="T9" fmla="*/ 119 h 282"/>
                      <a:gd name="T10" fmla="*/ 256 w 281"/>
                      <a:gd name="T11" fmla="*/ 26 h 282"/>
                      <a:gd name="T12" fmla="*/ 55 w 281"/>
                      <a:gd name="T13" fmla="*/ 192 h 282"/>
                      <a:gd name="T14" fmla="*/ 44 w 281"/>
                      <a:gd name="T15" fmla="*/ 181 h 282"/>
                      <a:gd name="T16" fmla="*/ 183 w 281"/>
                      <a:gd name="T17" fmla="*/ 42 h 282"/>
                      <a:gd name="T18" fmla="*/ 194 w 281"/>
                      <a:gd name="T19" fmla="*/ 42 h 282"/>
                      <a:gd name="T20" fmla="*/ 194 w 281"/>
                      <a:gd name="T21" fmla="*/ 53 h 282"/>
                      <a:gd name="T22" fmla="*/ 55 w 281"/>
                      <a:gd name="T23" fmla="*/ 192 h 282"/>
                      <a:gd name="T24" fmla="*/ 78 w 281"/>
                      <a:gd name="T25" fmla="*/ 215 h 282"/>
                      <a:gd name="T26" fmla="*/ 67 w 281"/>
                      <a:gd name="T27" fmla="*/ 204 h 282"/>
                      <a:gd name="T28" fmla="*/ 217 w 281"/>
                      <a:gd name="T29" fmla="*/ 54 h 282"/>
                      <a:gd name="T30" fmla="*/ 228 w 281"/>
                      <a:gd name="T31" fmla="*/ 54 h 282"/>
                      <a:gd name="T32" fmla="*/ 228 w 281"/>
                      <a:gd name="T33" fmla="*/ 65 h 282"/>
                      <a:gd name="T34" fmla="*/ 78 w 281"/>
                      <a:gd name="T35" fmla="*/ 215 h 282"/>
                      <a:gd name="T36" fmla="*/ 101 w 281"/>
                      <a:gd name="T37" fmla="*/ 238 h 282"/>
                      <a:gd name="T38" fmla="*/ 90 w 281"/>
                      <a:gd name="T39" fmla="*/ 227 h 282"/>
                      <a:gd name="T40" fmla="*/ 229 w 281"/>
                      <a:gd name="T41" fmla="*/ 88 h 282"/>
                      <a:gd name="T42" fmla="*/ 240 w 281"/>
                      <a:gd name="T43" fmla="*/ 88 h 282"/>
                      <a:gd name="T44" fmla="*/ 240 w 281"/>
                      <a:gd name="T45" fmla="*/ 99 h 282"/>
                      <a:gd name="T46" fmla="*/ 101 w 281"/>
                      <a:gd name="T47" fmla="*/ 23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 h="282">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p>
                    <a:endParaRPr lang="zh-CN" altLang="en-US" sz="2400">
                      <a:solidFill>
                        <a:srgbClr val="78A6B6"/>
                      </a:solidFill>
                    </a:endParaRPr>
                  </a:p>
                </p:txBody>
              </p:sp>
              <p:sp>
                <p:nvSpPr>
                  <p:cNvPr id="29" name="Freeform 68"/>
                  <p:cNvSpPr/>
                  <p:nvPr/>
                </p:nvSpPr>
                <p:spPr bwMode="auto">
                  <a:xfrm>
                    <a:off x="5375275" y="3662363"/>
                    <a:ext cx="554038" cy="558800"/>
                  </a:xfrm>
                  <a:custGeom>
                    <a:avLst/>
                    <a:gdLst>
                      <a:gd name="T0" fmla="*/ 227 w 349"/>
                      <a:gd name="T1" fmla="*/ 209 h 352"/>
                      <a:gd name="T2" fmla="*/ 210 w 349"/>
                      <a:gd name="T3" fmla="*/ 193 h 352"/>
                      <a:gd name="T4" fmla="*/ 349 w 349"/>
                      <a:gd name="T5" fmla="*/ 54 h 352"/>
                      <a:gd name="T6" fmla="*/ 295 w 349"/>
                      <a:gd name="T7" fmla="*/ 0 h 352"/>
                      <a:gd name="T8" fmla="*/ 156 w 349"/>
                      <a:gd name="T9" fmla="*/ 139 h 352"/>
                      <a:gd name="T10" fmla="*/ 142 w 349"/>
                      <a:gd name="T11" fmla="*/ 125 h 352"/>
                      <a:gd name="T12" fmla="*/ 110 w 349"/>
                      <a:gd name="T13" fmla="*/ 141 h 352"/>
                      <a:gd name="T14" fmla="*/ 0 w 349"/>
                      <a:gd name="T15" fmla="*/ 317 h 352"/>
                      <a:gd name="T16" fmla="*/ 32 w 349"/>
                      <a:gd name="T17" fmla="*/ 352 h 352"/>
                      <a:gd name="T18" fmla="*/ 207 w 349"/>
                      <a:gd name="T19" fmla="*/ 242 h 352"/>
                      <a:gd name="T20" fmla="*/ 227 w 349"/>
                      <a:gd name="T21" fmla="*/ 20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52">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p>
                    <a:endParaRPr lang="zh-CN" altLang="en-US" sz="2400">
                      <a:solidFill>
                        <a:srgbClr val="78A6B6"/>
                      </a:solidFill>
                    </a:endParaRPr>
                  </a:p>
                </p:txBody>
              </p:sp>
              <p:sp>
                <p:nvSpPr>
                  <p:cNvPr id="30" name="Freeform 69"/>
                  <p:cNvSpPr/>
                  <p:nvPr/>
                </p:nvSpPr>
                <p:spPr bwMode="auto">
                  <a:xfrm>
                    <a:off x="5278438" y="2986088"/>
                    <a:ext cx="590550" cy="590550"/>
                  </a:xfrm>
                  <a:custGeom>
                    <a:avLst/>
                    <a:gdLst>
                      <a:gd name="T0" fmla="*/ 104 w 207"/>
                      <a:gd name="T1" fmla="*/ 0 h 207"/>
                      <a:gd name="T2" fmla="*/ 78 w 207"/>
                      <a:gd name="T3" fmla="*/ 3 h 207"/>
                      <a:gd name="T4" fmla="*/ 81 w 207"/>
                      <a:gd name="T5" fmla="*/ 5 h 207"/>
                      <a:gd name="T6" fmla="*/ 118 w 207"/>
                      <a:gd name="T7" fmla="*/ 43 h 207"/>
                      <a:gd name="T8" fmla="*/ 118 w 207"/>
                      <a:gd name="T9" fmla="*/ 112 h 207"/>
                      <a:gd name="T10" fmla="*/ 49 w 207"/>
                      <a:gd name="T11" fmla="*/ 112 h 207"/>
                      <a:gd name="T12" fmla="*/ 12 w 207"/>
                      <a:gd name="T13" fmla="*/ 74 h 207"/>
                      <a:gd name="T14" fmla="*/ 7 w 207"/>
                      <a:gd name="T15" fmla="*/ 68 h 207"/>
                      <a:gd name="T16" fmla="*/ 0 w 207"/>
                      <a:gd name="T17" fmla="*/ 103 h 207"/>
                      <a:gd name="T18" fmla="*/ 104 w 207"/>
                      <a:gd name="T19" fmla="*/ 207 h 207"/>
                      <a:gd name="T20" fmla="*/ 207 w 207"/>
                      <a:gd name="T21" fmla="*/ 103 h 207"/>
                      <a:gd name="T22" fmla="*/ 104 w 207"/>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207">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p>
                    <a:endParaRPr lang="zh-CN" altLang="en-US" sz="2400">
                      <a:solidFill>
                        <a:srgbClr val="78A6B6"/>
                      </a:solidFill>
                    </a:endParaRPr>
                  </a:p>
                </p:txBody>
              </p:sp>
              <p:sp>
                <p:nvSpPr>
                  <p:cNvPr id="31" name="Freeform 70"/>
                  <p:cNvSpPr>
                    <a:spLocks noEditPoints="1"/>
                  </p:cNvSpPr>
                  <p:nvPr/>
                </p:nvSpPr>
                <p:spPr bwMode="auto">
                  <a:xfrm>
                    <a:off x="6008688" y="3686176"/>
                    <a:ext cx="531813" cy="531813"/>
                  </a:xfrm>
                  <a:custGeom>
                    <a:avLst/>
                    <a:gdLst>
                      <a:gd name="T0" fmla="*/ 164 w 186"/>
                      <a:gd name="T1" fmla="*/ 164 h 186"/>
                      <a:gd name="T2" fmla="*/ 164 w 186"/>
                      <a:gd name="T3" fmla="*/ 83 h 186"/>
                      <a:gd name="T4" fmla="*/ 81 w 186"/>
                      <a:gd name="T5" fmla="*/ 0 h 186"/>
                      <a:gd name="T6" fmla="*/ 0 w 186"/>
                      <a:gd name="T7" fmla="*/ 81 h 186"/>
                      <a:gd name="T8" fmla="*/ 82 w 186"/>
                      <a:gd name="T9" fmla="*/ 164 h 186"/>
                      <a:gd name="T10" fmla="*/ 164 w 186"/>
                      <a:gd name="T11" fmla="*/ 164 h 186"/>
                      <a:gd name="T12" fmla="*/ 109 w 186"/>
                      <a:gd name="T13" fmla="*/ 109 h 186"/>
                      <a:gd name="T14" fmla="*/ 142 w 186"/>
                      <a:gd name="T15" fmla="*/ 109 h 186"/>
                      <a:gd name="T16" fmla="*/ 142 w 186"/>
                      <a:gd name="T17" fmla="*/ 143 h 186"/>
                      <a:gd name="T18" fmla="*/ 109 w 186"/>
                      <a:gd name="T19" fmla="*/ 143 h 186"/>
                      <a:gd name="T20" fmla="*/ 109 w 186"/>
                      <a:gd name="T21" fmla="*/ 10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p>
                    <a:endParaRPr lang="zh-CN" altLang="en-US" sz="2400">
                      <a:solidFill>
                        <a:srgbClr val="78A6B6"/>
                      </a:solidFill>
                    </a:endParaRPr>
                  </a:p>
                </p:txBody>
              </p:sp>
            </p:grpSp>
          </p:grpSp>
        </p:grpSp>
        <p:grpSp>
          <p:nvGrpSpPr>
            <p:cNvPr id="148" name="组合 147"/>
            <p:cNvGrpSpPr/>
            <p:nvPr/>
          </p:nvGrpSpPr>
          <p:grpSpPr>
            <a:xfrm>
              <a:off x="6225307" y="1466163"/>
              <a:ext cx="1602296" cy="1850212"/>
              <a:chOff x="4669803" y="1099961"/>
              <a:chExt cx="1202093" cy="1388087"/>
            </a:xfrm>
          </p:grpSpPr>
          <p:sp>
            <p:nvSpPr>
              <p:cNvPr id="32" name="Freeform 17"/>
              <p:cNvSpPr/>
              <p:nvPr/>
            </p:nvSpPr>
            <p:spPr bwMode="auto">
              <a:xfrm>
                <a:off x="4741662" y="1141029"/>
                <a:ext cx="528675" cy="237166"/>
              </a:xfrm>
              <a:custGeom>
                <a:avLst/>
                <a:gdLst>
                  <a:gd name="T0" fmla="*/ 0 w 515"/>
                  <a:gd name="T1" fmla="*/ 231 h 231"/>
                  <a:gd name="T2" fmla="*/ 398 w 515"/>
                  <a:gd name="T3" fmla="*/ 0 h 231"/>
                  <a:gd name="T4" fmla="*/ 515 w 515"/>
                  <a:gd name="T5" fmla="*/ 0 h 231"/>
                  <a:gd name="T6" fmla="*/ 515 w 515"/>
                  <a:gd name="T7" fmla="*/ 231 h 231"/>
                  <a:gd name="T8" fmla="*/ 0 w 515"/>
                  <a:gd name="T9" fmla="*/ 231 h 231"/>
                </a:gdLst>
                <a:ahLst/>
                <a:cxnLst>
                  <a:cxn ang="0">
                    <a:pos x="T0" y="T1"/>
                  </a:cxn>
                  <a:cxn ang="0">
                    <a:pos x="T2" y="T3"/>
                  </a:cxn>
                  <a:cxn ang="0">
                    <a:pos x="T4" y="T5"/>
                  </a:cxn>
                  <a:cxn ang="0">
                    <a:pos x="T6" y="T7"/>
                  </a:cxn>
                  <a:cxn ang="0">
                    <a:pos x="T8" y="T9"/>
                  </a:cxn>
                </a:cxnLst>
                <a:rect l="0" t="0" r="r" b="b"/>
                <a:pathLst>
                  <a:path w="515" h="231">
                    <a:moveTo>
                      <a:pt x="0" y="231"/>
                    </a:moveTo>
                    <a:lnTo>
                      <a:pt x="398" y="0"/>
                    </a:lnTo>
                    <a:lnTo>
                      <a:pt x="515" y="0"/>
                    </a:lnTo>
                    <a:lnTo>
                      <a:pt x="515" y="231"/>
                    </a:lnTo>
                    <a:lnTo>
                      <a:pt x="0" y="231"/>
                    </a:lnTo>
                    <a:close/>
                  </a:path>
                </a:pathLst>
              </a:custGeom>
              <a:solidFill>
                <a:srgbClr val="765E0F"/>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p>
                <a:endParaRPr lang="zh-CN" altLang="en-US" sz="2400"/>
              </a:p>
            </p:txBody>
          </p:sp>
          <p:grpSp>
            <p:nvGrpSpPr>
              <p:cNvPr id="147" name="组合 146"/>
              <p:cNvGrpSpPr/>
              <p:nvPr/>
            </p:nvGrpSpPr>
            <p:grpSpPr>
              <a:xfrm>
                <a:off x="4669803" y="1099961"/>
                <a:ext cx="1202093" cy="1388087"/>
                <a:chOff x="4669803" y="1099961"/>
                <a:chExt cx="1202093" cy="1388087"/>
              </a:xfrm>
            </p:grpSpPr>
            <p:sp>
              <p:nvSpPr>
                <p:cNvPr id="34" name="Freeform 18"/>
                <p:cNvSpPr/>
                <p:nvPr/>
              </p:nvSpPr>
              <p:spPr bwMode="auto">
                <a:xfrm>
                  <a:off x="4669803" y="1099961"/>
                  <a:ext cx="1202093" cy="1388087"/>
                </a:xfrm>
                <a:custGeom>
                  <a:avLst/>
                  <a:gdLst>
                    <a:gd name="T0" fmla="*/ 0 w 1171"/>
                    <a:gd name="T1" fmla="*/ 1014 h 1352"/>
                    <a:gd name="T2" fmla="*/ 0 w 1171"/>
                    <a:gd name="T3" fmla="*/ 338 h 1352"/>
                    <a:gd name="T4" fmla="*/ 585 w 1171"/>
                    <a:gd name="T5" fmla="*/ 0 h 1352"/>
                    <a:gd name="T6" fmla="*/ 1171 w 1171"/>
                    <a:gd name="T7" fmla="*/ 338 h 1352"/>
                    <a:gd name="T8" fmla="*/ 1171 w 1171"/>
                    <a:gd name="T9" fmla="*/ 1014 h 1352"/>
                    <a:gd name="T10" fmla="*/ 585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5" y="0"/>
                      </a:lnTo>
                      <a:lnTo>
                        <a:pt x="1171" y="338"/>
                      </a:lnTo>
                      <a:lnTo>
                        <a:pt x="1171" y="1014"/>
                      </a:lnTo>
                      <a:lnTo>
                        <a:pt x="585"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91424" tIns="45712" rIns="91424" bIns="45712" numCol="1" anchor="t" anchorCtr="0" compatLnSpc="1"/>
                <a:p>
                  <a:endParaRPr lang="zh-CN" altLang="en-US" sz="2400"/>
                </a:p>
              </p:txBody>
            </p:sp>
            <p:sp>
              <p:nvSpPr>
                <p:cNvPr id="35" name="Freeform 19"/>
                <p:cNvSpPr/>
                <p:nvPr/>
              </p:nvSpPr>
              <p:spPr bwMode="auto">
                <a:xfrm>
                  <a:off x="4741662" y="1141029"/>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chemeClr val="accent1"/>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p>
                  <a:pPr algn="ctr"/>
                  <a:endParaRPr lang="zh-CN" altLang="en-US" sz="2400"/>
                </a:p>
              </p:txBody>
            </p:sp>
            <p:sp>
              <p:nvSpPr>
                <p:cNvPr id="36" name="Freeform 26"/>
                <p:cNvSpPr>
                  <a:spLocks noEditPoints="1"/>
                </p:cNvSpPr>
                <p:nvPr/>
              </p:nvSpPr>
              <p:spPr bwMode="auto">
                <a:xfrm>
                  <a:off x="4895645" y="1353554"/>
                  <a:ext cx="93416" cy="200205"/>
                </a:xfrm>
                <a:custGeom>
                  <a:avLst/>
                  <a:gdLst>
                    <a:gd name="T0" fmla="*/ 50 w 50"/>
                    <a:gd name="T1" fmla="*/ 82 h 107"/>
                    <a:gd name="T2" fmla="*/ 43 w 50"/>
                    <a:gd name="T3" fmla="*/ 99 h 107"/>
                    <a:gd name="T4" fmla="*/ 25 w 50"/>
                    <a:gd name="T5" fmla="*/ 107 h 107"/>
                    <a:gd name="T6" fmla="*/ 8 w 50"/>
                    <a:gd name="T7" fmla="*/ 99 h 107"/>
                    <a:gd name="T8" fmla="*/ 0 w 50"/>
                    <a:gd name="T9" fmla="*/ 82 h 107"/>
                    <a:gd name="T10" fmla="*/ 0 w 50"/>
                    <a:gd name="T11" fmla="*/ 25 h 107"/>
                    <a:gd name="T12" fmla="*/ 8 w 50"/>
                    <a:gd name="T13" fmla="*/ 7 h 107"/>
                    <a:gd name="T14" fmla="*/ 25 w 50"/>
                    <a:gd name="T15" fmla="*/ 0 h 107"/>
                    <a:gd name="T16" fmla="*/ 43 w 50"/>
                    <a:gd name="T17" fmla="*/ 7 h 107"/>
                    <a:gd name="T18" fmla="*/ 50 w 50"/>
                    <a:gd name="T19" fmla="*/ 25 h 107"/>
                    <a:gd name="T20" fmla="*/ 50 w 50"/>
                    <a:gd name="T21" fmla="*/ 82 h 107"/>
                    <a:gd name="T22" fmla="*/ 34 w 50"/>
                    <a:gd name="T23" fmla="*/ 24 h 107"/>
                    <a:gd name="T24" fmla="*/ 31 w 50"/>
                    <a:gd name="T25" fmla="*/ 18 h 107"/>
                    <a:gd name="T26" fmla="*/ 25 w 50"/>
                    <a:gd name="T27" fmla="*/ 15 h 107"/>
                    <a:gd name="T28" fmla="*/ 19 w 50"/>
                    <a:gd name="T29" fmla="*/ 18 h 107"/>
                    <a:gd name="T30" fmla="*/ 16 w 50"/>
                    <a:gd name="T31" fmla="*/ 24 h 107"/>
                    <a:gd name="T32" fmla="*/ 16 w 50"/>
                    <a:gd name="T33" fmla="*/ 82 h 107"/>
                    <a:gd name="T34" fmla="*/ 19 w 50"/>
                    <a:gd name="T35" fmla="*/ 88 h 107"/>
                    <a:gd name="T36" fmla="*/ 25 w 50"/>
                    <a:gd name="T37" fmla="*/ 91 h 107"/>
                    <a:gd name="T38" fmla="*/ 31 w 50"/>
                    <a:gd name="T39" fmla="*/ 88 h 107"/>
                    <a:gd name="T40" fmla="*/ 34 w 50"/>
                    <a:gd name="T41" fmla="*/ 82 h 107"/>
                    <a:gd name="T42" fmla="*/ 34 w 50"/>
                    <a:gd name="T43" fmla="*/ 2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107">
                      <a:moveTo>
                        <a:pt x="50" y="82"/>
                      </a:moveTo>
                      <a:cubicBezTo>
                        <a:pt x="50" y="89"/>
                        <a:pt x="48" y="95"/>
                        <a:pt x="43" y="99"/>
                      </a:cubicBezTo>
                      <a:cubicBezTo>
                        <a:pt x="38" y="104"/>
                        <a:pt x="32" y="107"/>
                        <a:pt x="25" y="107"/>
                      </a:cubicBezTo>
                      <a:cubicBezTo>
                        <a:pt x="19" y="107"/>
                        <a:pt x="13" y="104"/>
                        <a:pt x="8" y="99"/>
                      </a:cubicBezTo>
                      <a:cubicBezTo>
                        <a:pt x="3" y="95"/>
                        <a:pt x="0" y="89"/>
                        <a:pt x="0" y="82"/>
                      </a:cubicBezTo>
                      <a:cubicBezTo>
                        <a:pt x="0" y="25"/>
                        <a:pt x="0" y="25"/>
                        <a:pt x="0" y="25"/>
                      </a:cubicBezTo>
                      <a:cubicBezTo>
                        <a:pt x="0" y="18"/>
                        <a:pt x="3" y="12"/>
                        <a:pt x="8" y="7"/>
                      </a:cubicBezTo>
                      <a:cubicBezTo>
                        <a:pt x="13" y="2"/>
                        <a:pt x="19" y="0"/>
                        <a:pt x="25" y="0"/>
                      </a:cubicBezTo>
                      <a:cubicBezTo>
                        <a:pt x="32" y="0"/>
                        <a:pt x="38" y="2"/>
                        <a:pt x="43" y="7"/>
                      </a:cubicBezTo>
                      <a:cubicBezTo>
                        <a:pt x="48" y="12"/>
                        <a:pt x="50" y="18"/>
                        <a:pt x="50" y="25"/>
                      </a:cubicBezTo>
                      <a:lnTo>
                        <a:pt x="50" y="82"/>
                      </a:lnTo>
                      <a:close/>
                      <a:moveTo>
                        <a:pt x="34" y="24"/>
                      </a:moveTo>
                      <a:cubicBezTo>
                        <a:pt x="34" y="22"/>
                        <a:pt x="33" y="20"/>
                        <a:pt x="31" y="18"/>
                      </a:cubicBezTo>
                      <a:cubicBezTo>
                        <a:pt x="30" y="16"/>
                        <a:pt x="27" y="15"/>
                        <a:pt x="25" y="15"/>
                      </a:cubicBezTo>
                      <a:cubicBezTo>
                        <a:pt x="22" y="15"/>
                        <a:pt x="20" y="16"/>
                        <a:pt x="19" y="18"/>
                      </a:cubicBezTo>
                      <a:cubicBezTo>
                        <a:pt x="17" y="20"/>
                        <a:pt x="16" y="22"/>
                        <a:pt x="16" y="24"/>
                      </a:cubicBezTo>
                      <a:cubicBezTo>
                        <a:pt x="16" y="82"/>
                        <a:pt x="16" y="82"/>
                        <a:pt x="16" y="82"/>
                      </a:cubicBezTo>
                      <a:cubicBezTo>
                        <a:pt x="16" y="84"/>
                        <a:pt x="17" y="86"/>
                        <a:pt x="19" y="88"/>
                      </a:cubicBezTo>
                      <a:cubicBezTo>
                        <a:pt x="20" y="90"/>
                        <a:pt x="22" y="91"/>
                        <a:pt x="25" y="91"/>
                      </a:cubicBezTo>
                      <a:cubicBezTo>
                        <a:pt x="27" y="91"/>
                        <a:pt x="30" y="90"/>
                        <a:pt x="31" y="88"/>
                      </a:cubicBezTo>
                      <a:cubicBezTo>
                        <a:pt x="33" y="86"/>
                        <a:pt x="34" y="84"/>
                        <a:pt x="34" y="82"/>
                      </a:cubicBezTo>
                      <a:lnTo>
                        <a:pt x="34" y="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p>
                  <a:endParaRPr lang="zh-CN" altLang="en-US" sz="2400"/>
                </a:p>
              </p:txBody>
            </p:sp>
            <p:sp>
              <p:nvSpPr>
                <p:cNvPr id="37" name="Freeform 27"/>
                <p:cNvSpPr/>
                <p:nvPr/>
              </p:nvSpPr>
              <p:spPr bwMode="auto">
                <a:xfrm>
                  <a:off x="5013699" y="1355607"/>
                  <a:ext cx="95469" cy="196099"/>
                </a:xfrm>
                <a:custGeom>
                  <a:avLst/>
                  <a:gdLst>
                    <a:gd name="T0" fmla="*/ 0 w 51"/>
                    <a:gd name="T1" fmla="*/ 30 h 105"/>
                    <a:gd name="T2" fmla="*/ 8 w 51"/>
                    <a:gd name="T3" fmla="*/ 7 h 105"/>
                    <a:gd name="T4" fmla="*/ 26 w 51"/>
                    <a:gd name="T5" fmla="*/ 0 h 105"/>
                    <a:gd name="T6" fmla="*/ 44 w 51"/>
                    <a:gd name="T7" fmla="*/ 8 h 105"/>
                    <a:gd name="T8" fmla="*/ 51 w 51"/>
                    <a:gd name="T9" fmla="*/ 26 h 105"/>
                    <a:gd name="T10" fmla="*/ 47 w 51"/>
                    <a:gd name="T11" fmla="*/ 46 h 105"/>
                    <a:gd name="T12" fmla="*/ 34 w 51"/>
                    <a:gd name="T13" fmla="*/ 65 h 105"/>
                    <a:gd name="T14" fmla="*/ 27 w 51"/>
                    <a:gd name="T15" fmla="*/ 77 h 105"/>
                    <a:gd name="T16" fmla="*/ 24 w 51"/>
                    <a:gd name="T17" fmla="*/ 81 h 105"/>
                    <a:gd name="T18" fmla="*/ 20 w 51"/>
                    <a:gd name="T19" fmla="*/ 88 h 105"/>
                    <a:gd name="T20" fmla="*/ 19 w 51"/>
                    <a:gd name="T21" fmla="*/ 89 h 105"/>
                    <a:gd name="T22" fmla="*/ 50 w 51"/>
                    <a:gd name="T23" fmla="*/ 89 h 105"/>
                    <a:gd name="T24" fmla="*/ 50 w 51"/>
                    <a:gd name="T25" fmla="*/ 105 h 105"/>
                    <a:gd name="T26" fmla="*/ 0 w 51"/>
                    <a:gd name="T27" fmla="*/ 105 h 105"/>
                    <a:gd name="T28" fmla="*/ 0 w 51"/>
                    <a:gd name="T29" fmla="*/ 90 h 105"/>
                    <a:gd name="T30" fmla="*/ 3 w 51"/>
                    <a:gd name="T31" fmla="*/ 84 h 105"/>
                    <a:gd name="T32" fmla="*/ 7 w 51"/>
                    <a:gd name="T33" fmla="*/ 79 h 105"/>
                    <a:gd name="T34" fmla="*/ 11 w 51"/>
                    <a:gd name="T35" fmla="*/ 73 h 105"/>
                    <a:gd name="T36" fmla="*/ 22 w 51"/>
                    <a:gd name="T37" fmla="*/ 57 h 105"/>
                    <a:gd name="T38" fmla="*/ 33 w 51"/>
                    <a:gd name="T39" fmla="*/ 39 h 105"/>
                    <a:gd name="T40" fmla="*/ 36 w 51"/>
                    <a:gd name="T41" fmla="*/ 26 h 105"/>
                    <a:gd name="T42" fmla="*/ 33 w 51"/>
                    <a:gd name="T43" fmla="*/ 18 h 105"/>
                    <a:gd name="T44" fmla="*/ 26 w 51"/>
                    <a:gd name="T45" fmla="*/ 15 h 105"/>
                    <a:gd name="T46" fmla="*/ 17 w 51"/>
                    <a:gd name="T47" fmla="*/ 22 h 105"/>
                    <a:gd name="T48" fmla="*/ 16 w 51"/>
                    <a:gd name="T49" fmla="*/ 28 h 105"/>
                    <a:gd name="T50" fmla="*/ 16 w 51"/>
                    <a:gd name="T51" fmla="*/ 32 h 105"/>
                    <a:gd name="T52" fmla="*/ 0 w 51"/>
                    <a:gd name="T53" fmla="*/ 32 h 105"/>
                    <a:gd name="T54" fmla="*/ 0 w 51"/>
                    <a:gd name="T55" fmla="*/ 3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 h="105">
                      <a:moveTo>
                        <a:pt x="0" y="30"/>
                      </a:moveTo>
                      <a:cubicBezTo>
                        <a:pt x="0" y="20"/>
                        <a:pt x="3" y="12"/>
                        <a:pt x="8" y="7"/>
                      </a:cubicBezTo>
                      <a:cubicBezTo>
                        <a:pt x="13" y="2"/>
                        <a:pt x="19" y="0"/>
                        <a:pt x="26" y="0"/>
                      </a:cubicBezTo>
                      <a:cubicBezTo>
                        <a:pt x="33" y="0"/>
                        <a:pt x="39" y="3"/>
                        <a:pt x="44" y="8"/>
                      </a:cubicBezTo>
                      <a:cubicBezTo>
                        <a:pt x="49" y="13"/>
                        <a:pt x="51" y="19"/>
                        <a:pt x="51" y="26"/>
                      </a:cubicBezTo>
                      <a:cubicBezTo>
                        <a:pt x="51" y="33"/>
                        <a:pt x="50" y="40"/>
                        <a:pt x="47" y="46"/>
                      </a:cubicBezTo>
                      <a:cubicBezTo>
                        <a:pt x="45" y="50"/>
                        <a:pt x="41" y="56"/>
                        <a:pt x="34" y="65"/>
                      </a:cubicBezTo>
                      <a:cubicBezTo>
                        <a:pt x="33" y="68"/>
                        <a:pt x="30" y="72"/>
                        <a:pt x="27" y="77"/>
                      </a:cubicBezTo>
                      <a:cubicBezTo>
                        <a:pt x="24" y="81"/>
                        <a:pt x="24" y="81"/>
                        <a:pt x="24" y="81"/>
                      </a:cubicBezTo>
                      <a:cubicBezTo>
                        <a:pt x="22" y="84"/>
                        <a:pt x="21" y="86"/>
                        <a:pt x="20" y="88"/>
                      </a:cubicBezTo>
                      <a:cubicBezTo>
                        <a:pt x="19" y="88"/>
                        <a:pt x="19" y="89"/>
                        <a:pt x="19" y="89"/>
                      </a:cubicBezTo>
                      <a:cubicBezTo>
                        <a:pt x="50" y="89"/>
                        <a:pt x="50" y="89"/>
                        <a:pt x="50" y="89"/>
                      </a:cubicBezTo>
                      <a:cubicBezTo>
                        <a:pt x="50" y="105"/>
                        <a:pt x="50" y="105"/>
                        <a:pt x="50" y="105"/>
                      </a:cubicBezTo>
                      <a:cubicBezTo>
                        <a:pt x="0" y="105"/>
                        <a:pt x="0" y="105"/>
                        <a:pt x="0" y="105"/>
                      </a:cubicBezTo>
                      <a:cubicBezTo>
                        <a:pt x="0" y="90"/>
                        <a:pt x="0" y="90"/>
                        <a:pt x="0" y="90"/>
                      </a:cubicBezTo>
                      <a:cubicBezTo>
                        <a:pt x="0" y="90"/>
                        <a:pt x="1" y="88"/>
                        <a:pt x="3" y="84"/>
                      </a:cubicBezTo>
                      <a:cubicBezTo>
                        <a:pt x="4" y="83"/>
                        <a:pt x="6" y="81"/>
                        <a:pt x="7" y="79"/>
                      </a:cubicBezTo>
                      <a:cubicBezTo>
                        <a:pt x="11" y="73"/>
                        <a:pt x="11" y="73"/>
                        <a:pt x="11" y="73"/>
                      </a:cubicBezTo>
                      <a:cubicBezTo>
                        <a:pt x="13" y="70"/>
                        <a:pt x="17" y="65"/>
                        <a:pt x="22" y="57"/>
                      </a:cubicBezTo>
                      <a:cubicBezTo>
                        <a:pt x="27" y="51"/>
                        <a:pt x="31" y="44"/>
                        <a:pt x="33" y="39"/>
                      </a:cubicBezTo>
                      <a:cubicBezTo>
                        <a:pt x="35" y="34"/>
                        <a:pt x="36" y="30"/>
                        <a:pt x="36" y="26"/>
                      </a:cubicBezTo>
                      <a:cubicBezTo>
                        <a:pt x="36" y="23"/>
                        <a:pt x="35" y="21"/>
                        <a:pt x="33" y="18"/>
                      </a:cubicBezTo>
                      <a:cubicBezTo>
                        <a:pt x="31" y="16"/>
                        <a:pt x="29" y="15"/>
                        <a:pt x="26" y="15"/>
                      </a:cubicBezTo>
                      <a:cubicBezTo>
                        <a:pt x="22" y="15"/>
                        <a:pt x="18" y="17"/>
                        <a:pt x="17" y="22"/>
                      </a:cubicBezTo>
                      <a:cubicBezTo>
                        <a:pt x="16" y="24"/>
                        <a:pt x="16" y="26"/>
                        <a:pt x="16" y="28"/>
                      </a:cubicBezTo>
                      <a:cubicBezTo>
                        <a:pt x="16" y="32"/>
                        <a:pt x="16" y="32"/>
                        <a:pt x="16" y="32"/>
                      </a:cubicBezTo>
                      <a:cubicBezTo>
                        <a:pt x="0" y="32"/>
                        <a:pt x="0" y="32"/>
                        <a:pt x="0" y="32"/>
                      </a:cubicBez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p>
                  <a:endParaRPr lang="zh-CN" altLang="en-US" sz="2400"/>
                </a:p>
              </p:txBody>
            </p:sp>
            <p:sp>
              <p:nvSpPr>
                <p:cNvPr id="114" name="Freeform 8"/>
                <p:cNvSpPr>
                  <a:spLocks noEditPoints="1"/>
                </p:cNvSpPr>
                <p:nvPr/>
              </p:nvSpPr>
              <p:spPr bwMode="auto">
                <a:xfrm>
                  <a:off x="5106194" y="1640919"/>
                  <a:ext cx="414831" cy="501006"/>
                </a:xfrm>
                <a:custGeom>
                  <a:avLst/>
                  <a:gdLst>
                    <a:gd name="T0" fmla="*/ 85 w 94"/>
                    <a:gd name="T1" fmla="*/ 44 h 140"/>
                    <a:gd name="T2" fmla="*/ 45 w 94"/>
                    <a:gd name="T3" fmla="*/ 90 h 140"/>
                    <a:gd name="T4" fmla="*/ 26 w 94"/>
                    <a:gd name="T5" fmla="*/ 105 h 140"/>
                    <a:gd name="T6" fmla="*/ 26 w 94"/>
                    <a:gd name="T7" fmla="*/ 108 h 140"/>
                    <a:gd name="T8" fmla="*/ 35 w 94"/>
                    <a:gd name="T9" fmla="*/ 123 h 140"/>
                    <a:gd name="T10" fmla="*/ 17 w 94"/>
                    <a:gd name="T11" fmla="*/ 140 h 140"/>
                    <a:gd name="T12" fmla="*/ 0 w 94"/>
                    <a:gd name="T13" fmla="*/ 123 h 140"/>
                    <a:gd name="T14" fmla="*/ 9 w 94"/>
                    <a:gd name="T15" fmla="*/ 108 h 140"/>
                    <a:gd name="T16" fmla="*/ 9 w 94"/>
                    <a:gd name="T17" fmla="*/ 33 h 140"/>
                    <a:gd name="T18" fmla="*/ 0 w 94"/>
                    <a:gd name="T19" fmla="*/ 17 h 140"/>
                    <a:gd name="T20" fmla="*/ 17 w 94"/>
                    <a:gd name="T21" fmla="*/ 0 h 140"/>
                    <a:gd name="T22" fmla="*/ 35 w 94"/>
                    <a:gd name="T23" fmla="*/ 17 h 140"/>
                    <a:gd name="T24" fmla="*/ 26 w 94"/>
                    <a:gd name="T25" fmla="*/ 33 h 140"/>
                    <a:gd name="T26" fmla="*/ 26 w 94"/>
                    <a:gd name="T27" fmla="*/ 78 h 140"/>
                    <a:gd name="T28" fmla="*/ 40 w 94"/>
                    <a:gd name="T29" fmla="*/ 73 h 140"/>
                    <a:gd name="T30" fmla="*/ 67 w 94"/>
                    <a:gd name="T31" fmla="*/ 44 h 140"/>
                    <a:gd name="T32" fmla="*/ 58 w 94"/>
                    <a:gd name="T33" fmla="*/ 29 h 140"/>
                    <a:gd name="T34" fmla="*/ 76 w 94"/>
                    <a:gd name="T35" fmla="*/ 11 h 140"/>
                    <a:gd name="T36" fmla="*/ 94 w 94"/>
                    <a:gd name="T37" fmla="*/ 29 h 140"/>
                    <a:gd name="T38" fmla="*/ 85 w 94"/>
                    <a:gd name="T39" fmla="*/ 44 h 140"/>
                    <a:gd name="T40" fmla="*/ 17 w 94"/>
                    <a:gd name="T41" fmla="*/ 9 h 140"/>
                    <a:gd name="T42" fmla="*/ 9 w 94"/>
                    <a:gd name="T43" fmla="*/ 17 h 140"/>
                    <a:gd name="T44" fmla="*/ 17 w 94"/>
                    <a:gd name="T45" fmla="*/ 26 h 140"/>
                    <a:gd name="T46" fmla="*/ 26 w 94"/>
                    <a:gd name="T47" fmla="*/ 17 h 140"/>
                    <a:gd name="T48" fmla="*/ 17 w 94"/>
                    <a:gd name="T49" fmla="*/ 9 h 140"/>
                    <a:gd name="T50" fmla="*/ 17 w 94"/>
                    <a:gd name="T51" fmla="*/ 114 h 140"/>
                    <a:gd name="T52" fmla="*/ 9 w 94"/>
                    <a:gd name="T53" fmla="*/ 123 h 140"/>
                    <a:gd name="T54" fmla="*/ 17 w 94"/>
                    <a:gd name="T55" fmla="*/ 132 h 140"/>
                    <a:gd name="T56" fmla="*/ 26 w 94"/>
                    <a:gd name="T57" fmla="*/ 123 h 140"/>
                    <a:gd name="T58" fmla="*/ 17 w 94"/>
                    <a:gd name="T59" fmla="*/ 114 h 140"/>
                    <a:gd name="T60" fmla="*/ 76 w 94"/>
                    <a:gd name="T61" fmla="*/ 20 h 140"/>
                    <a:gd name="T62" fmla="*/ 67 w 94"/>
                    <a:gd name="T63" fmla="*/ 29 h 140"/>
                    <a:gd name="T64" fmla="*/ 76 w 94"/>
                    <a:gd name="T65" fmla="*/ 38 h 140"/>
                    <a:gd name="T66" fmla="*/ 85 w 94"/>
                    <a:gd name="T67" fmla="*/ 29 h 140"/>
                    <a:gd name="T68" fmla="*/ 76 w 94"/>
                    <a:gd name="T69" fmla="*/ 2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chemeClr val="accent1"/>
                </a:solidFill>
                <a:ln>
                  <a:noFill/>
                </a:ln>
                <a:effectLst>
                  <a:outerShdw blurRad="50800" dist="38100" dir="2700000" algn="tl" rotWithShape="0">
                    <a:prstClr val="black">
                      <a:alpha val="40000"/>
                    </a:prstClr>
                  </a:outerShdw>
                </a:effectLst>
              </p:spPr>
              <p:txBody>
                <a:bodyPr vert="horz" wrap="square" lIns="121883" tIns="60941" rIns="121883" bIns="60941" numCol="1" anchor="t" anchorCtr="0" compatLnSpc="1"/>
                <a:p>
                  <a:pPr algn="ctr" fontAlgn="base">
                    <a:spcBef>
                      <a:spcPct val="0"/>
                    </a:spcBef>
                    <a:spcAft>
                      <a:spcPct val="0"/>
                    </a:spcAft>
                    <a:defRPr/>
                  </a:pPr>
                  <a:endParaRPr lang="en-US" sz="2930" kern="0" dirty="0">
                    <a:solidFill>
                      <a:srgbClr val="00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Gill Sans" charset="0"/>
                  </a:endParaRPr>
                </a:p>
              </p:txBody>
            </p:sp>
          </p:grpSp>
        </p:grpSp>
        <p:grpSp>
          <p:nvGrpSpPr>
            <p:cNvPr id="150" name="组合 149"/>
            <p:cNvGrpSpPr/>
            <p:nvPr/>
          </p:nvGrpSpPr>
          <p:grpSpPr>
            <a:xfrm>
              <a:off x="7157128" y="3078255"/>
              <a:ext cx="1599560" cy="1850212"/>
              <a:chOff x="5368886" y="2309403"/>
              <a:chExt cx="1200040" cy="1388087"/>
            </a:xfrm>
          </p:grpSpPr>
          <p:sp>
            <p:nvSpPr>
              <p:cNvPr id="38" name="Freeform 8"/>
              <p:cNvSpPr/>
              <p:nvPr/>
            </p:nvSpPr>
            <p:spPr bwMode="auto">
              <a:xfrm>
                <a:off x="5438692" y="2350471"/>
                <a:ext cx="530728" cy="237166"/>
              </a:xfrm>
              <a:custGeom>
                <a:avLst/>
                <a:gdLst>
                  <a:gd name="T0" fmla="*/ 0 w 517"/>
                  <a:gd name="T1" fmla="*/ 231 h 231"/>
                  <a:gd name="T2" fmla="*/ 398 w 517"/>
                  <a:gd name="T3" fmla="*/ 0 h 231"/>
                  <a:gd name="T4" fmla="*/ 517 w 517"/>
                  <a:gd name="T5" fmla="*/ 0 h 231"/>
                  <a:gd name="T6" fmla="*/ 517 w 517"/>
                  <a:gd name="T7" fmla="*/ 231 h 231"/>
                  <a:gd name="T8" fmla="*/ 0 w 517"/>
                  <a:gd name="T9" fmla="*/ 231 h 231"/>
                </a:gdLst>
                <a:ahLst/>
                <a:cxnLst>
                  <a:cxn ang="0">
                    <a:pos x="T0" y="T1"/>
                  </a:cxn>
                  <a:cxn ang="0">
                    <a:pos x="T2" y="T3"/>
                  </a:cxn>
                  <a:cxn ang="0">
                    <a:pos x="T4" y="T5"/>
                  </a:cxn>
                  <a:cxn ang="0">
                    <a:pos x="T6" y="T7"/>
                  </a:cxn>
                  <a:cxn ang="0">
                    <a:pos x="T8" y="T9"/>
                  </a:cxn>
                </a:cxnLst>
                <a:rect l="0" t="0" r="r" b="b"/>
                <a:pathLst>
                  <a:path w="517" h="231">
                    <a:moveTo>
                      <a:pt x="0" y="231"/>
                    </a:moveTo>
                    <a:lnTo>
                      <a:pt x="398" y="0"/>
                    </a:lnTo>
                    <a:lnTo>
                      <a:pt x="517" y="0"/>
                    </a:lnTo>
                    <a:lnTo>
                      <a:pt x="517" y="231"/>
                    </a:lnTo>
                    <a:lnTo>
                      <a:pt x="0" y="231"/>
                    </a:lnTo>
                    <a:close/>
                  </a:path>
                </a:pathLst>
              </a:custGeom>
              <a:solidFill>
                <a:srgbClr val="505711"/>
              </a:solidFill>
              <a:ln>
                <a:noFill/>
              </a:ln>
            </p:spPr>
            <p:txBody>
              <a:bodyPr vert="horz" wrap="square" lIns="91424" tIns="45712" rIns="91424" bIns="45712" numCol="1" anchor="t" anchorCtr="0" compatLnSpc="1"/>
              <a:p>
                <a:endParaRPr lang="zh-CN" altLang="en-US" sz="2400">
                  <a:solidFill>
                    <a:srgbClr val="BDD53E"/>
                  </a:solidFill>
                </a:endParaRPr>
              </a:p>
            </p:txBody>
          </p:sp>
          <p:grpSp>
            <p:nvGrpSpPr>
              <p:cNvPr id="149" name="组合 148"/>
              <p:cNvGrpSpPr/>
              <p:nvPr/>
            </p:nvGrpSpPr>
            <p:grpSpPr>
              <a:xfrm>
                <a:off x="5368886" y="2309403"/>
                <a:ext cx="1200040" cy="1388087"/>
                <a:chOff x="5368886" y="2309403"/>
                <a:chExt cx="1200040" cy="1388087"/>
              </a:xfrm>
            </p:grpSpPr>
            <p:sp>
              <p:nvSpPr>
                <p:cNvPr id="39" name="Freeform 9"/>
                <p:cNvSpPr/>
                <p:nvPr/>
              </p:nvSpPr>
              <p:spPr bwMode="auto">
                <a:xfrm>
                  <a:off x="5368886" y="2309403"/>
                  <a:ext cx="1200040" cy="1388087"/>
                </a:xfrm>
                <a:custGeom>
                  <a:avLst/>
                  <a:gdLst>
                    <a:gd name="T0" fmla="*/ 0 w 1169"/>
                    <a:gd name="T1" fmla="*/ 1014 h 1352"/>
                    <a:gd name="T2" fmla="*/ 0 w 1169"/>
                    <a:gd name="T3" fmla="*/ 338 h 1352"/>
                    <a:gd name="T4" fmla="*/ 585 w 1169"/>
                    <a:gd name="T5" fmla="*/ 0 h 1352"/>
                    <a:gd name="T6" fmla="*/ 1169 w 1169"/>
                    <a:gd name="T7" fmla="*/ 338 h 1352"/>
                    <a:gd name="T8" fmla="*/ 1169 w 1169"/>
                    <a:gd name="T9" fmla="*/ 1014 h 1352"/>
                    <a:gd name="T10" fmla="*/ 585 w 1169"/>
                    <a:gd name="T11" fmla="*/ 1352 h 1352"/>
                    <a:gd name="T12" fmla="*/ 0 w 1169"/>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69" h="1352">
                      <a:moveTo>
                        <a:pt x="0" y="1014"/>
                      </a:moveTo>
                      <a:lnTo>
                        <a:pt x="0" y="338"/>
                      </a:lnTo>
                      <a:lnTo>
                        <a:pt x="585" y="0"/>
                      </a:lnTo>
                      <a:lnTo>
                        <a:pt x="1169" y="338"/>
                      </a:lnTo>
                      <a:lnTo>
                        <a:pt x="1169" y="1014"/>
                      </a:lnTo>
                      <a:lnTo>
                        <a:pt x="585"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91424" tIns="45712" rIns="91424" bIns="45712" numCol="1" anchor="t" anchorCtr="0" compatLnSpc="1"/>
                <a:p>
                  <a:endParaRPr lang="zh-CN" altLang="en-US" sz="2400"/>
                </a:p>
              </p:txBody>
            </p:sp>
            <p:sp>
              <p:nvSpPr>
                <p:cNvPr id="71" name="Freeform 23"/>
                <p:cNvSpPr/>
                <p:nvPr/>
              </p:nvSpPr>
              <p:spPr bwMode="auto">
                <a:xfrm>
                  <a:off x="5438692" y="2350471"/>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chemeClr val="accent1"/>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p>
                  <a:pPr algn="ctr"/>
                  <a:endParaRPr lang="zh-CN" altLang="en-US" sz="2400"/>
                </a:p>
              </p:txBody>
            </p:sp>
            <p:sp>
              <p:nvSpPr>
                <p:cNvPr id="72" name="Freeform 32"/>
                <p:cNvSpPr>
                  <a:spLocks noEditPoints="1"/>
                </p:cNvSpPr>
                <p:nvPr/>
              </p:nvSpPr>
              <p:spPr bwMode="auto">
                <a:xfrm>
                  <a:off x="5597808" y="2562997"/>
                  <a:ext cx="93416" cy="200205"/>
                </a:xfrm>
                <a:custGeom>
                  <a:avLst/>
                  <a:gdLst>
                    <a:gd name="T0" fmla="*/ 50 w 50"/>
                    <a:gd name="T1" fmla="*/ 82 h 107"/>
                    <a:gd name="T2" fmla="*/ 42 w 50"/>
                    <a:gd name="T3" fmla="*/ 99 h 107"/>
                    <a:gd name="T4" fmla="*/ 25 w 50"/>
                    <a:gd name="T5" fmla="*/ 107 h 107"/>
                    <a:gd name="T6" fmla="*/ 7 w 50"/>
                    <a:gd name="T7" fmla="*/ 99 h 107"/>
                    <a:gd name="T8" fmla="*/ 0 w 50"/>
                    <a:gd name="T9" fmla="*/ 82 h 107"/>
                    <a:gd name="T10" fmla="*/ 0 w 50"/>
                    <a:gd name="T11" fmla="*/ 25 h 107"/>
                    <a:gd name="T12" fmla="*/ 7 w 50"/>
                    <a:gd name="T13" fmla="*/ 7 h 107"/>
                    <a:gd name="T14" fmla="*/ 25 w 50"/>
                    <a:gd name="T15" fmla="*/ 0 h 107"/>
                    <a:gd name="T16" fmla="*/ 42 w 50"/>
                    <a:gd name="T17" fmla="*/ 7 h 107"/>
                    <a:gd name="T18" fmla="*/ 50 w 50"/>
                    <a:gd name="T19" fmla="*/ 25 h 107"/>
                    <a:gd name="T20" fmla="*/ 50 w 50"/>
                    <a:gd name="T21" fmla="*/ 82 h 107"/>
                    <a:gd name="T22" fmla="*/ 33 w 50"/>
                    <a:gd name="T23" fmla="*/ 24 h 107"/>
                    <a:gd name="T24" fmla="*/ 31 w 50"/>
                    <a:gd name="T25" fmla="*/ 18 h 107"/>
                    <a:gd name="T26" fmla="*/ 24 w 50"/>
                    <a:gd name="T27" fmla="*/ 15 h 107"/>
                    <a:gd name="T28" fmla="*/ 18 w 50"/>
                    <a:gd name="T29" fmla="*/ 18 h 107"/>
                    <a:gd name="T30" fmla="*/ 15 w 50"/>
                    <a:gd name="T31" fmla="*/ 24 h 107"/>
                    <a:gd name="T32" fmla="*/ 15 w 50"/>
                    <a:gd name="T33" fmla="*/ 81 h 107"/>
                    <a:gd name="T34" fmla="*/ 18 w 50"/>
                    <a:gd name="T35" fmla="*/ 88 h 107"/>
                    <a:gd name="T36" fmla="*/ 24 w 50"/>
                    <a:gd name="T37" fmla="*/ 91 h 107"/>
                    <a:gd name="T38" fmla="*/ 31 w 50"/>
                    <a:gd name="T39" fmla="*/ 88 h 107"/>
                    <a:gd name="T40" fmla="*/ 33 w 50"/>
                    <a:gd name="T41" fmla="*/ 81 h 107"/>
                    <a:gd name="T42" fmla="*/ 33 w 50"/>
                    <a:gd name="T43" fmla="*/ 2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107">
                      <a:moveTo>
                        <a:pt x="50" y="82"/>
                      </a:moveTo>
                      <a:cubicBezTo>
                        <a:pt x="50" y="89"/>
                        <a:pt x="47" y="95"/>
                        <a:pt x="42" y="99"/>
                      </a:cubicBezTo>
                      <a:cubicBezTo>
                        <a:pt x="37" y="104"/>
                        <a:pt x="32" y="107"/>
                        <a:pt x="25" y="107"/>
                      </a:cubicBezTo>
                      <a:cubicBezTo>
                        <a:pt x="18" y="107"/>
                        <a:pt x="12" y="104"/>
                        <a:pt x="7" y="99"/>
                      </a:cubicBezTo>
                      <a:cubicBezTo>
                        <a:pt x="2" y="95"/>
                        <a:pt x="0" y="89"/>
                        <a:pt x="0" y="82"/>
                      </a:cubicBezTo>
                      <a:cubicBezTo>
                        <a:pt x="0" y="25"/>
                        <a:pt x="0" y="25"/>
                        <a:pt x="0" y="25"/>
                      </a:cubicBezTo>
                      <a:cubicBezTo>
                        <a:pt x="0" y="18"/>
                        <a:pt x="2" y="12"/>
                        <a:pt x="7" y="7"/>
                      </a:cubicBezTo>
                      <a:cubicBezTo>
                        <a:pt x="12" y="2"/>
                        <a:pt x="18" y="0"/>
                        <a:pt x="25" y="0"/>
                      </a:cubicBezTo>
                      <a:cubicBezTo>
                        <a:pt x="32" y="0"/>
                        <a:pt x="38" y="2"/>
                        <a:pt x="42" y="7"/>
                      </a:cubicBezTo>
                      <a:cubicBezTo>
                        <a:pt x="47" y="12"/>
                        <a:pt x="50" y="18"/>
                        <a:pt x="50" y="25"/>
                      </a:cubicBezTo>
                      <a:lnTo>
                        <a:pt x="50" y="82"/>
                      </a:lnTo>
                      <a:close/>
                      <a:moveTo>
                        <a:pt x="33" y="24"/>
                      </a:moveTo>
                      <a:cubicBezTo>
                        <a:pt x="33" y="22"/>
                        <a:pt x="32" y="20"/>
                        <a:pt x="31" y="18"/>
                      </a:cubicBezTo>
                      <a:cubicBezTo>
                        <a:pt x="29" y="16"/>
                        <a:pt x="27" y="15"/>
                        <a:pt x="24" y="15"/>
                      </a:cubicBezTo>
                      <a:cubicBezTo>
                        <a:pt x="22" y="15"/>
                        <a:pt x="20" y="16"/>
                        <a:pt x="18" y="18"/>
                      </a:cubicBezTo>
                      <a:cubicBezTo>
                        <a:pt x="16" y="20"/>
                        <a:pt x="15" y="22"/>
                        <a:pt x="15" y="24"/>
                      </a:cubicBezTo>
                      <a:cubicBezTo>
                        <a:pt x="15" y="81"/>
                        <a:pt x="15" y="81"/>
                        <a:pt x="15" y="81"/>
                      </a:cubicBezTo>
                      <a:cubicBezTo>
                        <a:pt x="15" y="84"/>
                        <a:pt x="16" y="86"/>
                        <a:pt x="18" y="88"/>
                      </a:cubicBezTo>
                      <a:cubicBezTo>
                        <a:pt x="20" y="90"/>
                        <a:pt x="22" y="91"/>
                        <a:pt x="24" y="91"/>
                      </a:cubicBezTo>
                      <a:cubicBezTo>
                        <a:pt x="27" y="91"/>
                        <a:pt x="29" y="90"/>
                        <a:pt x="31" y="88"/>
                      </a:cubicBezTo>
                      <a:cubicBezTo>
                        <a:pt x="32" y="86"/>
                        <a:pt x="33" y="84"/>
                        <a:pt x="33" y="81"/>
                      </a:cubicBezTo>
                      <a:lnTo>
                        <a:pt x="33" y="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p>
                  <a:endParaRPr lang="zh-CN" altLang="en-US" sz="2400"/>
                </a:p>
              </p:txBody>
            </p:sp>
            <p:sp>
              <p:nvSpPr>
                <p:cNvPr id="73" name="Freeform 33"/>
                <p:cNvSpPr/>
                <p:nvPr/>
              </p:nvSpPr>
              <p:spPr bwMode="auto">
                <a:xfrm>
                  <a:off x="5712781" y="2562997"/>
                  <a:ext cx="95469" cy="200205"/>
                </a:xfrm>
                <a:custGeom>
                  <a:avLst/>
                  <a:gdLst>
                    <a:gd name="T0" fmla="*/ 24 w 51"/>
                    <a:gd name="T1" fmla="*/ 91 h 107"/>
                    <a:gd name="T2" fmla="*/ 35 w 51"/>
                    <a:gd name="T3" fmla="*/ 81 h 107"/>
                    <a:gd name="T4" fmla="*/ 35 w 51"/>
                    <a:gd name="T5" fmla="*/ 74 h 107"/>
                    <a:gd name="T6" fmla="*/ 18 w 51"/>
                    <a:gd name="T7" fmla="*/ 58 h 107"/>
                    <a:gd name="T8" fmla="*/ 18 w 51"/>
                    <a:gd name="T9" fmla="*/ 45 h 107"/>
                    <a:gd name="T10" fmla="*/ 31 w 51"/>
                    <a:gd name="T11" fmla="*/ 40 h 107"/>
                    <a:gd name="T12" fmla="*/ 35 w 51"/>
                    <a:gd name="T13" fmla="*/ 27 h 107"/>
                    <a:gd name="T14" fmla="*/ 35 w 51"/>
                    <a:gd name="T15" fmla="*/ 24 h 107"/>
                    <a:gd name="T16" fmla="*/ 26 w 51"/>
                    <a:gd name="T17" fmla="*/ 14 h 107"/>
                    <a:gd name="T18" fmla="*/ 19 w 51"/>
                    <a:gd name="T19" fmla="*/ 18 h 107"/>
                    <a:gd name="T20" fmla="*/ 17 w 51"/>
                    <a:gd name="T21" fmla="*/ 26 h 107"/>
                    <a:gd name="T22" fmla="*/ 17 w 51"/>
                    <a:gd name="T23" fmla="*/ 28 h 107"/>
                    <a:gd name="T24" fmla="*/ 2 w 51"/>
                    <a:gd name="T25" fmla="*/ 28 h 107"/>
                    <a:gd name="T26" fmla="*/ 2 w 51"/>
                    <a:gd name="T27" fmla="*/ 26 h 107"/>
                    <a:gd name="T28" fmla="*/ 8 w 51"/>
                    <a:gd name="T29" fmla="*/ 8 h 107"/>
                    <a:gd name="T30" fmla="*/ 26 w 51"/>
                    <a:gd name="T31" fmla="*/ 0 h 107"/>
                    <a:gd name="T32" fmla="*/ 43 w 51"/>
                    <a:gd name="T33" fmla="*/ 7 h 107"/>
                    <a:gd name="T34" fmla="*/ 49 w 51"/>
                    <a:gd name="T35" fmla="*/ 24 h 107"/>
                    <a:gd name="T36" fmla="*/ 49 w 51"/>
                    <a:gd name="T37" fmla="*/ 28 h 107"/>
                    <a:gd name="T38" fmla="*/ 44 w 51"/>
                    <a:gd name="T39" fmla="*/ 45 h 107"/>
                    <a:gd name="T40" fmla="*/ 38 w 51"/>
                    <a:gd name="T41" fmla="*/ 50 h 107"/>
                    <a:gd name="T42" fmla="*/ 49 w 51"/>
                    <a:gd name="T43" fmla="*/ 62 h 107"/>
                    <a:gd name="T44" fmla="*/ 51 w 51"/>
                    <a:gd name="T45" fmla="*/ 72 h 107"/>
                    <a:gd name="T46" fmla="*/ 51 w 51"/>
                    <a:gd name="T47" fmla="*/ 80 h 107"/>
                    <a:gd name="T48" fmla="*/ 43 w 51"/>
                    <a:gd name="T49" fmla="*/ 100 h 107"/>
                    <a:gd name="T50" fmla="*/ 24 w 51"/>
                    <a:gd name="T51" fmla="*/ 107 h 107"/>
                    <a:gd name="T52" fmla="*/ 7 w 51"/>
                    <a:gd name="T53" fmla="*/ 99 h 107"/>
                    <a:gd name="T54" fmla="*/ 0 w 51"/>
                    <a:gd name="T55" fmla="*/ 82 h 107"/>
                    <a:gd name="T56" fmla="*/ 0 w 51"/>
                    <a:gd name="T57" fmla="*/ 79 h 107"/>
                    <a:gd name="T58" fmla="*/ 15 w 51"/>
                    <a:gd name="T59" fmla="*/ 78 h 107"/>
                    <a:gd name="T60" fmla="*/ 15 w 51"/>
                    <a:gd name="T61" fmla="*/ 82 h 107"/>
                    <a:gd name="T62" fmla="*/ 18 w 51"/>
                    <a:gd name="T63" fmla="*/ 88 h 107"/>
                    <a:gd name="T64" fmla="*/ 24 w 51"/>
                    <a:gd name="T65" fmla="*/ 9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 h="107">
                      <a:moveTo>
                        <a:pt x="24" y="91"/>
                      </a:moveTo>
                      <a:cubicBezTo>
                        <a:pt x="31" y="91"/>
                        <a:pt x="35" y="87"/>
                        <a:pt x="35" y="81"/>
                      </a:cubicBezTo>
                      <a:cubicBezTo>
                        <a:pt x="35" y="74"/>
                        <a:pt x="35" y="74"/>
                        <a:pt x="35" y="74"/>
                      </a:cubicBezTo>
                      <a:cubicBezTo>
                        <a:pt x="35" y="64"/>
                        <a:pt x="29" y="58"/>
                        <a:pt x="18" y="58"/>
                      </a:cubicBezTo>
                      <a:cubicBezTo>
                        <a:pt x="18" y="45"/>
                        <a:pt x="18" y="45"/>
                        <a:pt x="18" y="45"/>
                      </a:cubicBezTo>
                      <a:cubicBezTo>
                        <a:pt x="24" y="45"/>
                        <a:pt x="29" y="43"/>
                        <a:pt x="31" y="40"/>
                      </a:cubicBezTo>
                      <a:cubicBezTo>
                        <a:pt x="34" y="37"/>
                        <a:pt x="35" y="32"/>
                        <a:pt x="35" y="27"/>
                      </a:cubicBezTo>
                      <a:cubicBezTo>
                        <a:pt x="35" y="24"/>
                        <a:pt x="35" y="24"/>
                        <a:pt x="35" y="24"/>
                      </a:cubicBezTo>
                      <a:cubicBezTo>
                        <a:pt x="35" y="18"/>
                        <a:pt x="32" y="14"/>
                        <a:pt x="26" y="14"/>
                      </a:cubicBezTo>
                      <a:cubicBezTo>
                        <a:pt x="23" y="14"/>
                        <a:pt x="21" y="15"/>
                        <a:pt x="19" y="18"/>
                      </a:cubicBezTo>
                      <a:cubicBezTo>
                        <a:pt x="18" y="20"/>
                        <a:pt x="17" y="22"/>
                        <a:pt x="17" y="26"/>
                      </a:cubicBezTo>
                      <a:cubicBezTo>
                        <a:pt x="17" y="28"/>
                        <a:pt x="17" y="28"/>
                        <a:pt x="17" y="28"/>
                      </a:cubicBezTo>
                      <a:cubicBezTo>
                        <a:pt x="2" y="28"/>
                        <a:pt x="2" y="28"/>
                        <a:pt x="2" y="28"/>
                      </a:cubicBezTo>
                      <a:cubicBezTo>
                        <a:pt x="2" y="26"/>
                        <a:pt x="2" y="26"/>
                        <a:pt x="2" y="26"/>
                      </a:cubicBezTo>
                      <a:cubicBezTo>
                        <a:pt x="2" y="18"/>
                        <a:pt x="4" y="12"/>
                        <a:pt x="8" y="8"/>
                      </a:cubicBezTo>
                      <a:cubicBezTo>
                        <a:pt x="12" y="2"/>
                        <a:pt x="18" y="0"/>
                        <a:pt x="26" y="0"/>
                      </a:cubicBezTo>
                      <a:cubicBezTo>
                        <a:pt x="33" y="0"/>
                        <a:pt x="39" y="2"/>
                        <a:pt x="43" y="7"/>
                      </a:cubicBezTo>
                      <a:cubicBezTo>
                        <a:pt x="47" y="12"/>
                        <a:pt x="49" y="17"/>
                        <a:pt x="49" y="24"/>
                      </a:cubicBezTo>
                      <a:cubicBezTo>
                        <a:pt x="49" y="28"/>
                        <a:pt x="49" y="28"/>
                        <a:pt x="49" y="28"/>
                      </a:cubicBezTo>
                      <a:cubicBezTo>
                        <a:pt x="49" y="35"/>
                        <a:pt x="48" y="41"/>
                        <a:pt x="44" y="45"/>
                      </a:cubicBezTo>
                      <a:cubicBezTo>
                        <a:pt x="42" y="47"/>
                        <a:pt x="40" y="49"/>
                        <a:pt x="38" y="50"/>
                      </a:cubicBezTo>
                      <a:cubicBezTo>
                        <a:pt x="42" y="53"/>
                        <a:pt x="46" y="57"/>
                        <a:pt x="49" y="62"/>
                      </a:cubicBezTo>
                      <a:cubicBezTo>
                        <a:pt x="50" y="65"/>
                        <a:pt x="51" y="68"/>
                        <a:pt x="51" y="72"/>
                      </a:cubicBezTo>
                      <a:cubicBezTo>
                        <a:pt x="51" y="80"/>
                        <a:pt x="51" y="80"/>
                        <a:pt x="51" y="80"/>
                      </a:cubicBezTo>
                      <a:cubicBezTo>
                        <a:pt x="51" y="88"/>
                        <a:pt x="48" y="95"/>
                        <a:pt x="43" y="100"/>
                      </a:cubicBezTo>
                      <a:cubicBezTo>
                        <a:pt x="38" y="104"/>
                        <a:pt x="32" y="107"/>
                        <a:pt x="24" y="107"/>
                      </a:cubicBezTo>
                      <a:cubicBezTo>
                        <a:pt x="18" y="107"/>
                        <a:pt x="12" y="104"/>
                        <a:pt x="7" y="99"/>
                      </a:cubicBezTo>
                      <a:cubicBezTo>
                        <a:pt x="2" y="94"/>
                        <a:pt x="0" y="89"/>
                        <a:pt x="0" y="82"/>
                      </a:cubicBezTo>
                      <a:cubicBezTo>
                        <a:pt x="0" y="79"/>
                        <a:pt x="0" y="79"/>
                        <a:pt x="0" y="79"/>
                      </a:cubicBezTo>
                      <a:cubicBezTo>
                        <a:pt x="15" y="78"/>
                        <a:pt x="15" y="78"/>
                        <a:pt x="15" y="78"/>
                      </a:cubicBezTo>
                      <a:cubicBezTo>
                        <a:pt x="15" y="82"/>
                        <a:pt x="15" y="82"/>
                        <a:pt x="15" y="82"/>
                      </a:cubicBezTo>
                      <a:cubicBezTo>
                        <a:pt x="15" y="84"/>
                        <a:pt x="16" y="86"/>
                        <a:pt x="18" y="88"/>
                      </a:cubicBezTo>
                      <a:cubicBezTo>
                        <a:pt x="19" y="90"/>
                        <a:pt x="21" y="91"/>
                        <a:pt x="24" y="9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p>
                  <a:endParaRPr lang="zh-CN" altLang="en-US" sz="2400"/>
                </a:p>
              </p:txBody>
            </p:sp>
          </p:grpSp>
        </p:grpSp>
        <p:grpSp>
          <p:nvGrpSpPr>
            <p:cNvPr id="152" name="组合 151"/>
            <p:cNvGrpSpPr/>
            <p:nvPr/>
          </p:nvGrpSpPr>
          <p:grpSpPr>
            <a:xfrm>
              <a:off x="6225307" y="4690347"/>
              <a:ext cx="1602296" cy="1850212"/>
              <a:chOff x="4669803" y="3518846"/>
              <a:chExt cx="1202093" cy="1388087"/>
            </a:xfrm>
          </p:grpSpPr>
          <p:sp>
            <p:nvSpPr>
              <p:cNvPr id="74" name="Freeform 12"/>
              <p:cNvSpPr/>
              <p:nvPr/>
            </p:nvSpPr>
            <p:spPr bwMode="auto">
              <a:xfrm>
                <a:off x="4741662" y="3559913"/>
                <a:ext cx="528675" cy="237166"/>
              </a:xfrm>
              <a:custGeom>
                <a:avLst/>
                <a:gdLst>
                  <a:gd name="T0" fmla="*/ 0 w 515"/>
                  <a:gd name="T1" fmla="*/ 231 h 231"/>
                  <a:gd name="T2" fmla="*/ 398 w 515"/>
                  <a:gd name="T3" fmla="*/ 0 h 231"/>
                  <a:gd name="T4" fmla="*/ 515 w 515"/>
                  <a:gd name="T5" fmla="*/ 0 h 231"/>
                  <a:gd name="T6" fmla="*/ 515 w 515"/>
                  <a:gd name="T7" fmla="*/ 231 h 231"/>
                  <a:gd name="T8" fmla="*/ 0 w 515"/>
                  <a:gd name="T9" fmla="*/ 231 h 231"/>
                </a:gdLst>
                <a:ahLst/>
                <a:cxnLst>
                  <a:cxn ang="0">
                    <a:pos x="T0" y="T1"/>
                  </a:cxn>
                  <a:cxn ang="0">
                    <a:pos x="T2" y="T3"/>
                  </a:cxn>
                  <a:cxn ang="0">
                    <a:pos x="T4" y="T5"/>
                  </a:cxn>
                  <a:cxn ang="0">
                    <a:pos x="T6" y="T7"/>
                  </a:cxn>
                  <a:cxn ang="0">
                    <a:pos x="T8" y="T9"/>
                  </a:cxn>
                </a:cxnLst>
                <a:rect l="0" t="0" r="r" b="b"/>
                <a:pathLst>
                  <a:path w="515" h="231">
                    <a:moveTo>
                      <a:pt x="0" y="231"/>
                    </a:moveTo>
                    <a:lnTo>
                      <a:pt x="398" y="0"/>
                    </a:lnTo>
                    <a:lnTo>
                      <a:pt x="515" y="0"/>
                    </a:lnTo>
                    <a:lnTo>
                      <a:pt x="515" y="231"/>
                    </a:lnTo>
                    <a:lnTo>
                      <a:pt x="0" y="231"/>
                    </a:lnTo>
                    <a:close/>
                  </a:path>
                </a:pathLst>
              </a:custGeom>
              <a:solidFill>
                <a:srgbClr val="6B3C1D"/>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p>
                <a:endParaRPr lang="zh-CN" altLang="en-US" sz="2400"/>
              </a:p>
            </p:txBody>
          </p:sp>
          <p:grpSp>
            <p:nvGrpSpPr>
              <p:cNvPr id="151" name="组合 150"/>
              <p:cNvGrpSpPr/>
              <p:nvPr/>
            </p:nvGrpSpPr>
            <p:grpSpPr>
              <a:xfrm>
                <a:off x="4669803" y="3518846"/>
                <a:ext cx="1202093" cy="1388087"/>
                <a:chOff x="4669803" y="3518846"/>
                <a:chExt cx="1202093" cy="1388087"/>
              </a:xfrm>
            </p:grpSpPr>
            <p:sp>
              <p:nvSpPr>
                <p:cNvPr id="75" name="Freeform 13"/>
                <p:cNvSpPr/>
                <p:nvPr/>
              </p:nvSpPr>
              <p:spPr bwMode="auto">
                <a:xfrm>
                  <a:off x="4669803" y="3518846"/>
                  <a:ext cx="1202093" cy="1388087"/>
                </a:xfrm>
                <a:custGeom>
                  <a:avLst/>
                  <a:gdLst>
                    <a:gd name="T0" fmla="*/ 0 w 1171"/>
                    <a:gd name="T1" fmla="*/ 1014 h 1352"/>
                    <a:gd name="T2" fmla="*/ 0 w 1171"/>
                    <a:gd name="T3" fmla="*/ 338 h 1352"/>
                    <a:gd name="T4" fmla="*/ 585 w 1171"/>
                    <a:gd name="T5" fmla="*/ 0 h 1352"/>
                    <a:gd name="T6" fmla="*/ 1171 w 1171"/>
                    <a:gd name="T7" fmla="*/ 338 h 1352"/>
                    <a:gd name="T8" fmla="*/ 1171 w 1171"/>
                    <a:gd name="T9" fmla="*/ 1014 h 1352"/>
                    <a:gd name="T10" fmla="*/ 585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5" y="0"/>
                      </a:lnTo>
                      <a:lnTo>
                        <a:pt x="1171" y="338"/>
                      </a:lnTo>
                      <a:lnTo>
                        <a:pt x="1171" y="1014"/>
                      </a:lnTo>
                      <a:lnTo>
                        <a:pt x="585"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91424" tIns="45712" rIns="91424" bIns="45712" numCol="1" anchor="t" anchorCtr="0" compatLnSpc="1"/>
                <a:p>
                  <a:endParaRPr lang="zh-CN" altLang="en-US" sz="2400"/>
                </a:p>
              </p:txBody>
            </p:sp>
            <p:sp>
              <p:nvSpPr>
                <p:cNvPr id="76" name="Freeform 20"/>
                <p:cNvSpPr/>
                <p:nvPr/>
              </p:nvSpPr>
              <p:spPr bwMode="auto">
                <a:xfrm>
                  <a:off x="4741662" y="3559913"/>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chemeClr val="accent1"/>
                </a:solidFill>
                <a:ln w="28575" cap="flat">
                  <a:noFill/>
                  <a:prstDash val="solid"/>
                  <a:miter lim="800000"/>
                </a:ln>
                <a:effectLst>
                  <a:outerShdw blurRad="279400" dist="76200" dir="2700000" algn="tl" rotWithShape="0">
                    <a:prstClr val="black">
                      <a:alpha val="28000"/>
                    </a:prstClr>
                  </a:outerShdw>
                </a:effectLst>
              </p:spPr>
              <p:txBody>
                <a:bodyPr vert="horz" wrap="square" lIns="91424" tIns="45712" rIns="91424" bIns="45712" numCol="1" anchor="t" anchorCtr="0" compatLnSpc="1"/>
                <a:p>
                  <a:endParaRPr lang="zh-CN" altLang="en-US" sz="2400"/>
                </a:p>
              </p:txBody>
            </p:sp>
            <p:sp>
              <p:nvSpPr>
                <p:cNvPr id="79" name="Freeform 30"/>
                <p:cNvSpPr>
                  <a:spLocks noEditPoints="1"/>
                </p:cNvSpPr>
                <p:nvPr/>
              </p:nvSpPr>
              <p:spPr bwMode="auto">
                <a:xfrm>
                  <a:off x="4895645" y="3772439"/>
                  <a:ext cx="93416" cy="200205"/>
                </a:xfrm>
                <a:custGeom>
                  <a:avLst/>
                  <a:gdLst>
                    <a:gd name="T0" fmla="*/ 50 w 50"/>
                    <a:gd name="T1" fmla="*/ 82 h 107"/>
                    <a:gd name="T2" fmla="*/ 42 w 50"/>
                    <a:gd name="T3" fmla="*/ 99 h 107"/>
                    <a:gd name="T4" fmla="*/ 25 w 50"/>
                    <a:gd name="T5" fmla="*/ 107 h 107"/>
                    <a:gd name="T6" fmla="*/ 7 w 50"/>
                    <a:gd name="T7" fmla="*/ 99 h 107"/>
                    <a:gd name="T8" fmla="*/ 0 w 50"/>
                    <a:gd name="T9" fmla="*/ 82 h 107"/>
                    <a:gd name="T10" fmla="*/ 0 w 50"/>
                    <a:gd name="T11" fmla="*/ 25 h 107"/>
                    <a:gd name="T12" fmla="*/ 7 w 50"/>
                    <a:gd name="T13" fmla="*/ 7 h 107"/>
                    <a:gd name="T14" fmla="*/ 25 w 50"/>
                    <a:gd name="T15" fmla="*/ 0 h 107"/>
                    <a:gd name="T16" fmla="*/ 42 w 50"/>
                    <a:gd name="T17" fmla="*/ 7 h 107"/>
                    <a:gd name="T18" fmla="*/ 50 w 50"/>
                    <a:gd name="T19" fmla="*/ 25 h 107"/>
                    <a:gd name="T20" fmla="*/ 50 w 50"/>
                    <a:gd name="T21" fmla="*/ 82 h 107"/>
                    <a:gd name="T22" fmla="*/ 33 w 50"/>
                    <a:gd name="T23" fmla="*/ 24 h 107"/>
                    <a:gd name="T24" fmla="*/ 31 w 50"/>
                    <a:gd name="T25" fmla="*/ 18 h 107"/>
                    <a:gd name="T26" fmla="*/ 24 w 50"/>
                    <a:gd name="T27" fmla="*/ 15 h 107"/>
                    <a:gd name="T28" fmla="*/ 18 w 50"/>
                    <a:gd name="T29" fmla="*/ 18 h 107"/>
                    <a:gd name="T30" fmla="*/ 15 w 50"/>
                    <a:gd name="T31" fmla="*/ 24 h 107"/>
                    <a:gd name="T32" fmla="*/ 15 w 50"/>
                    <a:gd name="T33" fmla="*/ 82 h 107"/>
                    <a:gd name="T34" fmla="*/ 18 w 50"/>
                    <a:gd name="T35" fmla="*/ 88 h 107"/>
                    <a:gd name="T36" fmla="*/ 24 w 50"/>
                    <a:gd name="T37" fmla="*/ 91 h 107"/>
                    <a:gd name="T38" fmla="*/ 31 w 50"/>
                    <a:gd name="T39" fmla="*/ 88 h 107"/>
                    <a:gd name="T40" fmla="*/ 33 w 50"/>
                    <a:gd name="T41" fmla="*/ 82 h 107"/>
                    <a:gd name="T42" fmla="*/ 33 w 50"/>
                    <a:gd name="T43" fmla="*/ 2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107">
                      <a:moveTo>
                        <a:pt x="50" y="82"/>
                      </a:moveTo>
                      <a:cubicBezTo>
                        <a:pt x="50" y="89"/>
                        <a:pt x="47" y="95"/>
                        <a:pt x="42" y="99"/>
                      </a:cubicBezTo>
                      <a:cubicBezTo>
                        <a:pt x="38" y="104"/>
                        <a:pt x="32" y="107"/>
                        <a:pt x="25" y="107"/>
                      </a:cubicBezTo>
                      <a:cubicBezTo>
                        <a:pt x="18" y="107"/>
                        <a:pt x="12" y="104"/>
                        <a:pt x="7" y="99"/>
                      </a:cubicBezTo>
                      <a:cubicBezTo>
                        <a:pt x="2" y="95"/>
                        <a:pt x="0" y="89"/>
                        <a:pt x="0" y="82"/>
                      </a:cubicBezTo>
                      <a:cubicBezTo>
                        <a:pt x="0" y="25"/>
                        <a:pt x="0" y="25"/>
                        <a:pt x="0" y="25"/>
                      </a:cubicBezTo>
                      <a:cubicBezTo>
                        <a:pt x="0" y="18"/>
                        <a:pt x="2" y="12"/>
                        <a:pt x="7" y="7"/>
                      </a:cubicBezTo>
                      <a:cubicBezTo>
                        <a:pt x="12" y="2"/>
                        <a:pt x="18" y="0"/>
                        <a:pt x="25" y="0"/>
                      </a:cubicBezTo>
                      <a:cubicBezTo>
                        <a:pt x="32" y="0"/>
                        <a:pt x="38" y="2"/>
                        <a:pt x="42" y="7"/>
                      </a:cubicBezTo>
                      <a:cubicBezTo>
                        <a:pt x="47" y="12"/>
                        <a:pt x="50" y="18"/>
                        <a:pt x="50" y="25"/>
                      </a:cubicBezTo>
                      <a:lnTo>
                        <a:pt x="50" y="82"/>
                      </a:lnTo>
                      <a:close/>
                      <a:moveTo>
                        <a:pt x="33" y="24"/>
                      </a:moveTo>
                      <a:cubicBezTo>
                        <a:pt x="33" y="22"/>
                        <a:pt x="33" y="20"/>
                        <a:pt x="31" y="18"/>
                      </a:cubicBezTo>
                      <a:cubicBezTo>
                        <a:pt x="29" y="16"/>
                        <a:pt x="27" y="15"/>
                        <a:pt x="24" y="15"/>
                      </a:cubicBezTo>
                      <a:cubicBezTo>
                        <a:pt x="22" y="15"/>
                        <a:pt x="20" y="16"/>
                        <a:pt x="18" y="18"/>
                      </a:cubicBezTo>
                      <a:cubicBezTo>
                        <a:pt x="16" y="20"/>
                        <a:pt x="15" y="22"/>
                        <a:pt x="15" y="24"/>
                      </a:cubicBezTo>
                      <a:cubicBezTo>
                        <a:pt x="15" y="82"/>
                        <a:pt x="15" y="82"/>
                        <a:pt x="15" y="82"/>
                      </a:cubicBezTo>
                      <a:cubicBezTo>
                        <a:pt x="15" y="84"/>
                        <a:pt x="16" y="86"/>
                        <a:pt x="18" y="88"/>
                      </a:cubicBezTo>
                      <a:cubicBezTo>
                        <a:pt x="20" y="90"/>
                        <a:pt x="22" y="91"/>
                        <a:pt x="24" y="91"/>
                      </a:cubicBezTo>
                      <a:cubicBezTo>
                        <a:pt x="27" y="91"/>
                        <a:pt x="29" y="90"/>
                        <a:pt x="31" y="88"/>
                      </a:cubicBezTo>
                      <a:cubicBezTo>
                        <a:pt x="33" y="86"/>
                        <a:pt x="33" y="84"/>
                        <a:pt x="33" y="82"/>
                      </a:cubicBezTo>
                      <a:lnTo>
                        <a:pt x="33" y="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p>
                  <a:endParaRPr lang="zh-CN" altLang="en-US" sz="2400"/>
                </a:p>
              </p:txBody>
            </p:sp>
            <p:sp>
              <p:nvSpPr>
                <p:cNvPr id="80" name="Freeform 31"/>
                <p:cNvSpPr>
                  <a:spLocks noEditPoints="1"/>
                </p:cNvSpPr>
                <p:nvPr/>
              </p:nvSpPr>
              <p:spPr bwMode="auto">
                <a:xfrm>
                  <a:off x="5009593" y="3774492"/>
                  <a:ext cx="99575" cy="196099"/>
                </a:xfrm>
                <a:custGeom>
                  <a:avLst/>
                  <a:gdLst>
                    <a:gd name="T0" fmla="*/ 0 w 97"/>
                    <a:gd name="T1" fmla="*/ 120 h 191"/>
                    <a:gd name="T2" fmla="*/ 49 w 97"/>
                    <a:gd name="T3" fmla="*/ 0 h 191"/>
                    <a:gd name="T4" fmla="*/ 78 w 97"/>
                    <a:gd name="T5" fmla="*/ 0 h 191"/>
                    <a:gd name="T6" fmla="*/ 78 w 97"/>
                    <a:gd name="T7" fmla="*/ 120 h 191"/>
                    <a:gd name="T8" fmla="*/ 97 w 97"/>
                    <a:gd name="T9" fmla="*/ 120 h 191"/>
                    <a:gd name="T10" fmla="*/ 97 w 97"/>
                    <a:gd name="T11" fmla="*/ 149 h 191"/>
                    <a:gd name="T12" fmla="*/ 78 w 97"/>
                    <a:gd name="T13" fmla="*/ 149 h 191"/>
                    <a:gd name="T14" fmla="*/ 78 w 97"/>
                    <a:gd name="T15" fmla="*/ 191 h 191"/>
                    <a:gd name="T16" fmla="*/ 49 w 97"/>
                    <a:gd name="T17" fmla="*/ 191 h 191"/>
                    <a:gd name="T18" fmla="*/ 49 w 97"/>
                    <a:gd name="T19" fmla="*/ 149 h 191"/>
                    <a:gd name="T20" fmla="*/ 0 w 97"/>
                    <a:gd name="T21" fmla="*/ 149 h 191"/>
                    <a:gd name="T22" fmla="*/ 0 w 97"/>
                    <a:gd name="T23" fmla="*/ 120 h 191"/>
                    <a:gd name="T24" fmla="*/ 49 w 97"/>
                    <a:gd name="T25" fmla="*/ 120 h 191"/>
                    <a:gd name="T26" fmla="*/ 49 w 97"/>
                    <a:gd name="T27" fmla="*/ 62 h 191"/>
                    <a:gd name="T28" fmla="*/ 25 w 97"/>
                    <a:gd name="T29" fmla="*/ 120 h 191"/>
                    <a:gd name="T30" fmla="*/ 49 w 97"/>
                    <a:gd name="T31" fmla="*/ 12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91">
                      <a:moveTo>
                        <a:pt x="0" y="120"/>
                      </a:moveTo>
                      <a:lnTo>
                        <a:pt x="49" y="0"/>
                      </a:lnTo>
                      <a:lnTo>
                        <a:pt x="78" y="0"/>
                      </a:lnTo>
                      <a:lnTo>
                        <a:pt x="78" y="120"/>
                      </a:lnTo>
                      <a:lnTo>
                        <a:pt x="97" y="120"/>
                      </a:lnTo>
                      <a:lnTo>
                        <a:pt x="97" y="149"/>
                      </a:lnTo>
                      <a:lnTo>
                        <a:pt x="78" y="149"/>
                      </a:lnTo>
                      <a:lnTo>
                        <a:pt x="78" y="191"/>
                      </a:lnTo>
                      <a:lnTo>
                        <a:pt x="49" y="191"/>
                      </a:lnTo>
                      <a:lnTo>
                        <a:pt x="49" y="149"/>
                      </a:lnTo>
                      <a:lnTo>
                        <a:pt x="0" y="149"/>
                      </a:lnTo>
                      <a:lnTo>
                        <a:pt x="0" y="120"/>
                      </a:lnTo>
                      <a:close/>
                      <a:moveTo>
                        <a:pt x="49" y="120"/>
                      </a:moveTo>
                      <a:lnTo>
                        <a:pt x="49" y="62"/>
                      </a:lnTo>
                      <a:lnTo>
                        <a:pt x="25" y="120"/>
                      </a:lnTo>
                      <a:lnTo>
                        <a:pt x="49" y="1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p>
                  <a:endParaRPr lang="zh-CN" altLang="en-US" sz="2400"/>
                </a:p>
              </p:txBody>
            </p:sp>
            <p:sp>
              <p:nvSpPr>
                <p:cNvPr id="116" name="Freeform 6"/>
                <p:cNvSpPr>
                  <a:spLocks noEditPoints="1"/>
                </p:cNvSpPr>
                <p:nvPr/>
              </p:nvSpPr>
              <p:spPr bwMode="auto">
                <a:xfrm>
                  <a:off x="5039839" y="4141748"/>
                  <a:ext cx="447355" cy="330885"/>
                </a:xfrm>
                <a:custGeom>
                  <a:avLst/>
                  <a:gdLst>
                    <a:gd name="T0" fmla="*/ 176 w 176"/>
                    <a:gd name="T1" fmla="*/ 99 h 117"/>
                    <a:gd name="T2" fmla="*/ 176 w 176"/>
                    <a:gd name="T3" fmla="*/ 108 h 117"/>
                    <a:gd name="T4" fmla="*/ 161 w 176"/>
                    <a:gd name="T5" fmla="*/ 117 h 117"/>
                    <a:gd name="T6" fmla="*/ 15 w 176"/>
                    <a:gd name="T7" fmla="*/ 117 h 117"/>
                    <a:gd name="T8" fmla="*/ 0 w 176"/>
                    <a:gd name="T9" fmla="*/ 108 h 117"/>
                    <a:gd name="T10" fmla="*/ 0 w 176"/>
                    <a:gd name="T11" fmla="*/ 99 h 117"/>
                    <a:gd name="T12" fmla="*/ 15 w 176"/>
                    <a:gd name="T13" fmla="*/ 99 h 117"/>
                    <a:gd name="T14" fmla="*/ 161 w 176"/>
                    <a:gd name="T15" fmla="*/ 99 h 117"/>
                    <a:gd name="T16" fmla="*/ 176 w 176"/>
                    <a:gd name="T17" fmla="*/ 99 h 117"/>
                    <a:gd name="T18" fmla="*/ 24 w 176"/>
                    <a:gd name="T19" fmla="*/ 79 h 117"/>
                    <a:gd name="T20" fmla="*/ 24 w 176"/>
                    <a:gd name="T21" fmla="*/ 14 h 117"/>
                    <a:gd name="T22" fmla="*/ 38 w 176"/>
                    <a:gd name="T23" fmla="*/ 0 h 117"/>
                    <a:gd name="T24" fmla="*/ 138 w 176"/>
                    <a:gd name="T25" fmla="*/ 0 h 117"/>
                    <a:gd name="T26" fmla="*/ 152 w 176"/>
                    <a:gd name="T27" fmla="*/ 14 h 117"/>
                    <a:gd name="T28" fmla="*/ 152 w 176"/>
                    <a:gd name="T29" fmla="*/ 79 h 117"/>
                    <a:gd name="T30" fmla="*/ 138 w 176"/>
                    <a:gd name="T31" fmla="*/ 93 h 117"/>
                    <a:gd name="T32" fmla="*/ 38 w 176"/>
                    <a:gd name="T33" fmla="*/ 93 h 117"/>
                    <a:gd name="T34" fmla="*/ 24 w 176"/>
                    <a:gd name="T35" fmla="*/ 79 h 117"/>
                    <a:gd name="T36" fmla="*/ 35 w 176"/>
                    <a:gd name="T37" fmla="*/ 79 h 117"/>
                    <a:gd name="T38" fmla="*/ 38 w 176"/>
                    <a:gd name="T39" fmla="*/ 82 h 117"/>
                    <a:gd name="T40" fmla="*/ 138 w 176"/>
                    <a:gd name="T41" fmla="*/ 82 h 117"/>
                    <a:gd name="T42" fmla="*/ 141 w 176"/>
                    <a:gd name="T43" fmla="*/ 79 h 117"/>
                    <a:gd name="T44" fmla="*/ 141 w 176"/>
                    <a:gd name="T45" fmla="*/ 14 h 117"/>
                    <a:gd name="T46" fmla="*/ 138 w 176"/>
                    <a:gd name="T47" fmla="*/ 11 h 117"/>
                    <a:gd name="T48" fmla="*/ 38 w 176"/>
                    <a:gd name="T49" fmla="*/ 11 h 117"/>
                    <a:gd name="T50" fmla="*/ 35 w 176"/>
                    <a:gd name="T51" fmla="*/ 14 h 117"/>
                    <a:gd name="T52" fmla="*/ 35 w 176"/>
                    <a:gd name="T53" fmla="*/ 79 h 117"/>
                    <a:gd name="T54" fmla="*/ 97 w 176"/>
                    <a:gd name="T55" fmla="*/ 107 h 117"/>
                    <a:gd name="T56" fmla="*/ 95 w 176"/>
                    <a:gd name="T57" fmla="*/ 105 h 117"/>
                    <a:gd name="T58" fmla="*/ 81 w 176"/>
                    <a:gd name="T59" fmla="*/ 105 h 117"/>
                    <a:gd name="T60" fmla="*/ 79 w 176"/>
                    <a:gd name="T61" fmla="*/ 107 h 117"/>
                    <a:gd name="T62" fmla="*/ 81 w 176"/>
                    <a:gd name="T63" fmla="*/ 108 h 117"/>
                    <a:gd name="T64" fmla="*/ 95 w 176"/>
                    <a:gd name="T65" fmla="*/ 108 h 117"/>
                    <a:gd name="T66" fmla="*/ 97 w 176"/>
                    <a:gd name="T67"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chemeClr val="accent1"/>
                </a:solidFill>
                <a:ln>
                  <a:noFill/>
                </a:ln>
                <a:effectLst>
                  <a:outerShdw blurRad="50800" dist="38100" dir="2700000" algn="tl" rotWithShape="0">
                    <a:prstClr val="black">
                      <a:alpha val="40000"/>
                    </a:prstClr>
                  </a:outerShdw>
                </a:effectLst>
              </p:spPr>
              <p:txBody>
                <a:bodyPr vert="horz" wrap="square" lIns="121883" tIns="60941" rIns="121883" bIns="60941" numCol="1" anchor="t" anchorCtr="0" compatLnSpc="1"/>
                <a:p>
                  <a:pPr algn="ctr" fontAlgn="base">
                    <a:spcBef>
                      <a:spcPct val="0"/>
                    </a:spcBef>
                    <a:spcAft>
                      <a:spcPct val="0"/>
                    </a:spcAft>
                    <a:defRPr/>
                  </a:pPr>
                  <a:endParaRPr lang="en-US" sz="2930" kern="0" dirty="0">
                    <a:solidFill>
                      <a:srgbClr val="000000"/>
                    </a:solidFill>
                    <a:latin typeface="微软雅黑" panose="020B0503020204020204" charset="-122"/>
                    <a:ea typeface="微软雅黑" panose="020B0503020204020204" charset="-122"/>
                    <a:sym typeface="Gill Sans" charset="0"/>
                  </a:endParaRPr>
                </a:p>
              </p:txBody>
            </p:sp>
          </p:grpSp>
        </p:grpSp>
        <p:grpSp>
          <p:nvGrpSpPr>
            <p:cNvPr id="158" name="组合 157"/>
            <p:cNvGrpSpPr/>
            <p:nvPr/>
          </p:nvGrpSpPr>
          <p:grpSpPr>
            <a:xfrm>
              <a:off x="3435313" y="3078255"/>
              <a:ext cx="1599560" cy="1850212"/>
              <a:chOff x="2576663" y="2309403"/>
              <a:chExt cx="1200040" cy="1388087"/>
            </a:xfrm>
          </p:grpSpPr>
          <p:sp>
            <p:nvSpPr>
              <p:cNvPr id="81" name="Freeform 6"/>
              <p:cNvSpPr/>
              <p:nvPr/>
            </p:nvSpPr>
            <p:spPr bwMode="auto">
              <a:xfrm>
                <a:off x="2647495" y="2350471"/>
                <a:ext cx="528675" cy="237166"/>
              </a:xfrm>
              <a:custGeom>
                <a:avLst/>
                <a:gdLst>
                  <a:gd name="T0" fmla="*/ 0 w 515"/>
                  <a:gd name="T1" fmla="*/ 231 h 231"/>
                  <a:gd name="T2" fmla="*/ 398 w 515"/>
                  <a:gd name="T3" fmla="*/ 0 h 231"/>
                  <a:gd name="T4" fmla="*/ 515 w 515"/>
                  <a:gd name="T5" fmla="*/ 0 h 231"/>
                  <a:gd name="T6" fmla="*/ 515 w 515"/>
                  <a:gd name="T7" fmla="*/ 231 h 231"/>
                  <a:gd name="T8" fmla="*/ 0 w 515"/>
                  <a:gd name="T9" fmla="*/ 231 h 231"/>
                </a:gdLst>
                <a:ahLst/>
                <a:cxnLst>
                  <a:cxn ang="0">
                    <a:pos x="T0" y="T1"/>
                  </a:cxn>
                  <a:cxn ang="0">
                    <a:pos x="T2" y="T3"/>
                  </a:cxn>
                  <a:cxn ang="0">
                    <a:pos x="T4" y="T5"/>
                  </a:cxn>
                  <a:cxn ang="0">
                    <a:pos x="T6" y="T7"/>
                  </a:cxn>
                  <a:cxn ang="0">
                    <a:pos x="T8" y="T9"/>
                  </a:cxn>
                </a:cxnLst>
                <a:rect l="0" t="0" r="r" b="b"/>
                <a:pathLst>
                  <a:path w="515" h="231">
                    <a:moveTo>
                      <a:pt x="0" y="231"/>
                    </a:moveTo>
                    <a:lnTo>
                      <a:pt x="398" y="0"/>
                    </a:lnTo>
                    <a:lnTo>
                      <a:pt x="515" y="0"/>
                    </a:lnTo>
                    <a:lnTo>
                      <a:pt x="515" y="231"/>
                    </a:lnTo>
                    <a:lnTo>
                      <a:pt x="0" y="231"/>
                    </a:lnTo>
                    <a:close/>
                  </a:path>
                </a:pathLst>
              </a:custGeom>
              <a:solidFill>
                <a:srgbClr val="3C535B"/>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p>
                <a:endParaRPr lang="zh-CN" altLang="en-US" sz="2400"/>
              </a:p>
            </p:txBody>
          </p:sp>
          <p:grpSp>
            <p:nvGrpSpPr>
              <p:cNvPr id="157" name="组合 156"/>
              <p:cNvGrpSpPr/>
              <p:nvPr/>
            </p:nvGrpSpPr>
            <p:grpSpPr>
              <a:xfrm>
                <a:off x="2576663" y="2309403"/>
                <a:ext cx="1200040" cy="1388087"/>
                <a:chOff x="2576663" y="2309403"/>
                <a:chExt cx="1200040" cy="1388087"/>
              </a:xfrm>
            </p:grpSpPr>
            <p:sp>
              <p:nvSpPr>
                <p:cNvPr id="84" name="Freeform 7"/>
                <p:cNvSpPr/>
                <p:nvPr/>
              </p:nvSpPr>
              <p:spPr bwMode="auto">
                <a:xfrm>
                  <a:off x="2576663" y="2309403"/>
                  <a:ext cx="1200040" cy="1388087"/>
                </a:xfrm>
                <a:custGeom>
                  <a:avLst/>
                  <a:gdLst>
                    <a:gd name="T0" fmla="*/ 0 w 1169"/>
                    <a:gd name="T1" fmla="*/ 1014 h 1352"/>
                    <a:gd name="T2" fmla="*/ 0 w 1169"/>
                    <a:gd name="T3" fmla="*/ 338 h 1352"/>
                    <a:gd name="T4" fmla="*/ 584 w 1169"/>
                    <a:gd name="T5" fmla="*/ 0 h 1352"/>
                    <a:gd name="T6" fmla="*/ 1169 w 1169"/>
                    <a:gd name="T7" fmla="*/ 338 h 1352"/>
                    <a:gd name="T8" fmla="*/ 1169 w 1169"/>
                    <a:gd name="T9" fmla="*/ 1014 h 1352"/>
                    <a:gd name="T10" fmla="*/ 584 w 1169"/>
                    <a:gd name="T11" fmla="*/ 1352 h 1352"/>
                    <a:gd name="T12" fmla="*/ 0 w 1169"/>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69" h="1352">
                      <a:moveTo>
                        <a:pt x="0" y="1014"/>
                      </a:moveTo>
                      <a:lnTo>
                        <a:pt x="0" y="338"/>
                      </a:lnTo>
                      <a:lnTo>
                        <a:pt x="584" y="0"/>
                      </a:lnTo>
                      <a:lnTo>
                        <a:pt x="1169" y="338"/>
                      </a:lnTo>
                      <a:lnTo>
                        <a:pt x="1169" y="1014"/>
                      </a:lnTo>
                      <a:lnTo>
                        <a:pt x="584"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91424" tIns="45712" rIns="91424" bIns="45712" numCol="1" anchor="t" anchorCtr="0" compatLnSpc="1"/>
                <a:p>
                  <a:endParaRPr lang="zh-CN" altLang="en-US" sz="2400"/>
                </a:p>
              </p:txBody>
            </p:sp>
            <p:sp>
              <p:nvSpPr>
                <p:cNvPr id="85" name="Freeform 22"/>
                <p:cNvSpPr/>
                <p:nvPr/>
              </p:nvSpPr>
              <p:spPr bwMode="auto">
                <a:xfrm>
                  <a:off x="2647495" y="2350471"/>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chemeClr val="accent1"/>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p>
                  <a:pPr algn="ctr"/>
                  <a:endParaRPr lang="zh-CN" altLang="en-US" sz="2400"/>
                </a:p>
              </p:txBody>
            </p:sp>
            <p:sp>
              <p:nvSpPr>
                <p:cNvPr id="86" name="Freeform 34"/>
                <p:cNvSpPr>
                  <a:spLocks noEditPoints="1"/>
                </p:cNvSpPr>
                <p:nvPr/>
              </p:nvSpPr>
              <p:spPr bwMode="auto">
                <a:xfrm>
                  <a:off x="2807637" y="2562997"/>
                  <a:ext cx="93416" cy="200205"/>
                </a:xfrm>
                <a:custGeom>
                  <a:avLst/>
                  <a:gdLst>
                    <a:gd name="T0" fmla="*/ 50 w 50"/>
                    <a:gd name="T1" fmla="*/ 82 h 107"/>
                    <a:gd name="T2" fmla="*/ 43 w 50"/>
                    <a:gd name="T3" fmla="*/ 99 h 107"/>
                    <a:gd name="T4" fmla="*/ 25 w 50"/>
                    <a:gd name="T5" fmla="*/ 107 h 107"/>
                    <a:gd name="T6" fmla="*/ 7 w 50"/>
                    <a:gd name="T7" fmla="*/ 99 h 107"/>
                    <a:gd name="T8" fmla="*/ 0 w 50"/>
                    <a:gd name="T9" fmla="*/ 82 h 107"/>
                    <a:gd name="T10" fmla="*/ 0 w 50"/>
                    <a:gd name="T11" fmla="*/ 25 h 107"/>
                    <a:gd name="T12" fmla="*/ 7 w 50"/>
                    <a:gd name="T13" fmla="*/ 7 h 107"/>
                    <a:gd name="T14" fmla="*/ 25 w 50"/>
                    <a:gd name="T15" fmla="*/ 0 h 107"/>
                    <a:gd name="T16" fmla="*/ 43 w 50"/>
                    <a:gd name="T17" fmla="*/ 7 h 107"/>
                    <a:gd name="T18" fmla="*/ 50 w 50"/>
                    <a:gd name="T19" fmla="*/ 25 h 107"/>
                    <a:gd name="T20" fmla="*/ 50 w 50"/>
                    <a:gd name="T21" fmla="*/ 82 h 107"/>
                    <a:gd name="T22" fmla="*/ 34 w 50"/>
                    <a:gd name="T23" fmla="*/ 24 h 107"/>
                    <a:gd name="T24" fmla="*/ 31 w 50"/>
                    <a:gd name="T25" fmla="*/ 18 h 107"/>
                    <a:gd name="T26" fmla="*/ 25 w 50"/>
                    <a:gd name="T27" fmla="*/ 15 h 107"/>
                    <a:gd name="T28" fmla="*/ 18 w 50"/>
                    <a:gd name="T29" fmla="*/ 18 h 107"/>
                    <a:gd name="T30" fmla="*/ 16 w 50"/>
                    <a:gd name="T31" fmla="*/ 24 h 107"/>
                    <a:gd name="T32" fmla="*/ 16 w 50"/>
                    <a:gd name="T33" fmla="*/ 81 h 107"/>
                    <a:gd name="T34" fmla="*/ 18 w 50"/>
                    <a:gd name="T35" fmla="*/ 88 h 107"/>
                    <a:gd name="T36" fmla="*/ 25 w 50"/>
                    <a:gd name="T37" fmla="*/ 91 h 107"/>
                    <a:gd name="T38" fmla="*/ 31 w 50"/>
                    <a:gd name="T39" fmla="*/ 88 h 107"/>
                    <a:gd name="T40" fmla="*/ 34 w 50"/>
                    <a:gd name="T41" fmla="*/ 81 h 107"/>
                    <a:gd name="T42" fmla="*/ 34 w 50"/>
                    <a:gd name="T43" fmla="*/ 2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107">
                      <a:moveTo>
                        <a:pt x="50" y="82"/>
                      </a:moveTo>
                      <a:cubicBezTo>
                        <a:pt x="50" y="89"/>
                        <a:pt x="47" y="95"/>
                        <a:pt x="43" y="99"/>
                      </a:cubicBezTo>
                      <a:cubicBezTo>
                        <a:pt x="38" y="104"/>
                        <a:pt x="32" y="107"/>
                        <a:pt x="25" y="107"/>
                      </a:cubicBezTo>
                      <a:cubicBezTo>
                        <a:pt x="18" y="107"/>
                        <a:pt x="12" y="104"/>
                        <a:pt x="7" y="99"/>
                      </a:cubicBezTo>
                      <a:cubicBezTo>
                        <a:pt x="2" y="95"/>
                        <a:pt x="0" y="89"/>
                        <a:pt x="0" y="82"/>
                      </a:cubicBezTo>
                      <a:cubicBezTo>
                        <a:pt x="0" y="25"/>
                        <a:pt x="0" y="25"/>
                        <a:pt x="0" y="25"/>
                      </a:cubicBezTo>
                      <a:cubicBezTo>
                        <a:pt x="0" y="18"/>
                        <a:pt x="2" y="12"/>
                        <a:pt x="7" y="7"/>
                      </a:cubicBezTo>
                      <a:cubicBezTo>
                        <a:pt x="12" y="2"/>
                        <a:pt x="18" y="0"/>
                        <a:pt x="25" y="0"/>
                      </a:cubicBezTo>
                      <a:cubicBezTo>
                        <a:pt x="32" y="0"/>
                        <a:pt x="38" y="2"/>
                        <a:pt x="43" y="7"/>
                      </a:cubicBezTo>
                      <a:cubicBezTo>
                        <a:pt x="48" y="12"/>
                        <a:pt x="50" y="18"/>
                        <a:pt x="50" y="25"/>
                      </a:cubicBezTo>
                      <a:lnTo>
                        <a:pt x="50" y="82"/>
                      </a:lnTo>
                      <a:close/>
                      <a:moveTo>
                        <a:pt x="34" y="24"/>
                      </a:moveTo>
                      <a:cubicBezTo>
                        <a:pt x="34" y="22"/>
                        <a:pt x="33" y="20"/>
                        <a:pt x="31" y="18"/>
                      </a:cubicBezTo>
                      <a:cubicBezTo>
                        <a:pt x="29" y="16"/>
                        <a:pt x="27" y="15"/>
                        <a:pt x="25" y="15"/>
                      </a:cubicBezTo>
                      <a:cubicBezTo>
                        <a:pt x="22" y="15"/>
                        <a:pt x="20" y="16"/>
                        <a:pt x="18" y="18"/>
                      </a:cubicBezTo>
                      <a:cubicBezTo>
                        <a:pt x="16" y="20"/>
                        <a:pt x="16" y="22"/>
                        <a:pt x="16" y="24"/>
                      </a:cubicBezTo>
                      <a:cubicBezTo>
                        <a:pt x="16" y="81"/>
                        <a:pt x="16" y="81"/>
                        <a:pt x="16" y="81"/>
                      </a:cubicBezTo>
                      <a:cubicBezTo>
                        <a:pt x="16" y="84"/>
                        <a:pt x="16" y="86"/>
                        <a:pt x="18" y="88"/>
                      </a:cubicBezTo>
                      <a:cubicBezTo>
                        <a:pt x="20" y="90"/>
                        <a:pt x="22" y="91"/>
                        <a:pt x="25" y="91"/>
                      </a:cubicBezTo>
                      <a:cubicBezTo>
                        <a:pt x="27" y="91"/>
                        <a:pt x="29" y="90"/>
                        <a:pt x="31" y="88"/>
                      </a:cubicBezTo>
                      <a:cubicBezTo>
                        <a:pt x="33" y="86"/>
                        <a:pt x="34" y="84"/>
                        <a:pt x="34" y="81"/>
                      </a:cubicBezTo>
                      <a:lnTo>
                        <a:pt x="34" y="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p>
                  <a:endParaRPr lang="zh-CN" altLang="en-US" sz="2400"/>
                </a:p>
              </p:txBody>
            </p:sp>
            <p:sp>
              <p:nvSpPr>
                <p:cNvPr id="87" name="Freeform 35"/>
                <p:cNvSpPr>
                  <a:spLocks noEditPoints="1"/>
                </p:cNvSpPr>
                <p:nvPr/>
              </p:nvSpPr>
              <p:spPr bwMode="auto">
                <a:xfrm>
                  <a:off x="2926717" y="2562997"/>
                  <a:ext cx="88284" cy="200205"/>
                </a:xfrm>
                <a:custGeom>
                  <a:avLst/>
                  <a:gdLst>
                    <a:gd name="T0" fmla="*/ 31 w 47"/>
                    <a:gd name="T1" fmla="*/ 27 h 107"/>
                    <a:gd name="T2" fmla="*/ 31 w 47"/>
                    <a:gd name="T3" fmla="*/ 24 h 107"/>
                    <a:gd name="T4" fmla="*/ 29 w 47"/>
                    <a:gd name="T5" fmla="*/ 18 h 107"/>
                    <a:gd name="T6" fmla="*/ 23 w 47"/>
                    <a:gd name="T7" fmla="*/ 15 h 107"/>
                    <a:gd name="T8" fmla="*/ 17 w 47"/>
                    <a:gd name="T9" fmla="*/ 18 h 107"/>
                    <a:gd name="T10" fmla="*/ 15 w 47"/>
                    <a:gd name="T11" fmla="*/ 24 h 107"/>
                    <a:gd name="T12" fmla="*/ 15 w 47"/>
                    <a:gd name="T13" fmla="*/ 45 h 107"/>
                    <a:gd name="T14" fmla="*/ 27 w 47"/>
                    <a:gd name="T15" fmla="*/ 40 h 107"/>
                    <a:gd name="T16" fmla="*/ 43 w 47"/>
                    <a:gd name="T17" fmla="*/ 48 h 107"/>
                    <a:gd name="T18" fmla="*/ 47 w 47"/>
                    <a:gd name="T19" fmla="*/ 65 h 107"/>
                    <a:gd name="T20" fmla="*/ 47 w 47"/>
                    <a:gd name="T21" fmla="*/ 83 h 107"/>
                    <a:gd name="T22" fmla="*/ 47 w 47"/>
                    <a:gd name="T23" fmla="*/ 83 h 107"/>
                    <a:gd name="T24" fmla="*/ 40 w 47"/>
                    <a:gd name="T25" fmla="*/ 100 h 107"/>
                    <a:gd name="T26" fmla="*/ 23 w 47"/>
                    <a:gd name="T27" fmla="*/ 107 h 107"/>
                    <a:gd name="T28" fmla="*/ 6 w 47"/>
                    <a:gd name="T29" fmla="*/ 99 h 107"/>
                    <a:gd name="T30" fmla="*/ 0 w 47"/>
                    <a:gd name="T31" fmla="*/ 82 h 107"/>
                    <a:gd name="T32" fmla="*/ 0 w 47"/>
                    <a:gd name="T33" fmla="*/ 25 h 107"/>
                    <a:gd name="T34" fmla="*/ 3 w 47"/>
                    <a:gd name="T35" fmla="*/ 11 h 107"/>
                    <a:gd name="T36" fmla="*/ 14 w 47"/>
                    <a:gd name="T37" fmla="*/ 2 h 107"/>
                    <a:gd name="T38" fmla="*/ 23 w 47"/>
                    <a:gd name="T39" fmla="*/ 0 h 107"/>
                    <a:gd name="T40" fmla="*/ 41 w 47"/>
                    <a:gd name="T41" fmla="*/ 7 h 107"/>
                    <a:gd name="T42" fmla="*/ 47 w 47"/>
                    <a:gd name="T43" fmla="*/ 25 h 107"/>
                    <a:gd name="T44" fmla="*/ 47 w 47"/>
                    <a:gd name="T45" fmla="*/ 27 h 107"/>
                    <a:gd name="T46" fmla="*/ 31 w 47"/>
                    <a:gd name="T47" fmla="*/ 27 h 107"/>
                    <a:gd name="T48" fmla="*/ 15 w 47"/>
                    <a:gd name="T49" fmla="*/ 81 h 107"/>
                    <a:gd name="T50" fmla="*/ 17 w 47"/>
                    <a:gd name="T51" fmla="*/ 88 h 107"/>
                    <a:gd name="T52" fmla="*/ 23 w 47"/>
                    <a:gd name="T53" fmla="*/ 91 h 107"/>
                    <a:gd name="T54" fmla="*/ 29 w 47"/>
                    <a:gd name="T55" fmla="*/ 88 h 107"/>
                    <a:gd name="T56" fmla="*/ 31 w 47"/>
                    <a:gd name="T57" fmla="*/ 81 h 107"/>
                    <a:gd name="T58" fmla="*/ 31 w 47"/>
                    <a:gd name="T59" fmla="*/ 62 h 107"/>
                    <a:gd name="T60" fmla="*/ 27 w 47"/>
                    <a:gd name="T61" fmla="*/ 55 h 107"/>
                    <a:gd name="T62" fmla="*/ 23 w 47"/>
                    <a:gd name="T63" fmla="*/ 53 h 107"/>
                    <a:gd name="T64" fmla="*/ 17 w 47"/>
                    <a:gd name="T65" fmla="*/ 56 h 107"/>
                    <a:gd name="T66" fmla="*/ 15 w 47"/>
                    <a:gd name="T67" fmla="*/ 62 h 107"/>
                    <a:gd name="T68" fmla="*/ 15 w 47"/>
                    <a:gd name="T69" fmla="*/ 8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 h="107">
                      <a:moveTo>
                        <a:pt x="31" y="27"/>
                      </a:moveTo>
                      <a:cubicBezTo>
                        <a:pt x="31" y="24"/>
                        <a:pt x="31" y="24"/>
                        <a:pt x="31" y="24"/>
                      </a:cubicBezTo>
                      <a:cubicBezTo>
                        <a:pt x="31" y="22"/>
                        <a:pt x="30" y="20"/>
                        <a:pt x="29" y="18"/>
                      </a:cubicBezTo>
                      <a:cubicBezTo>
                        <a:pt x="27" y="16"/>
                        <a:pt x="25" y="15"/>
                        <a:pt x="23" y="15"/>
                      </a:cubicBezTo>
                      <a:cubicBezTo>
                        <a:pt x="20" y="15"/>
                        <a:pt x="18" y="16"/>
                        <a:pt x="17" y="18"/>
                      </a:cubicBezTo>
                      <a:cubicBezTo>
                        <a:pt x="16" y="20"/>
                        <a:pt x="15" y="22"/>
                        <a:pt x="15" y="24"/>
                      </a:cubicBezTo>
                      <a:cubicBezTo>
                        <a:pt x="15" y="45"/>
                        <a:pt x="15" y="45"/>
                        <a:pt x="15" y="45"/>
                      </a:cubicBezTo>
                      <a:cubicBezTo>
                        <a:pt x="19" y="42"/>
                        <a:pt x="23" y="40"/>
                        <a:pt x="27" y="40"/>
                      </a:cubicBezTo>
                      <a:cubicBezTo>
                        <a:pt x="34" y="40"/>
                        <a:pt x="39" y="43"/>
                        <a:pt x="43" y="48"/>
                      </a:cubicBezTo>
                      <a:cubicBezTo>
                        <a:pt x="46" y="52"/>
                        <a:pt x="47" y="58"/>
                        <a:pt x="47" y="65"/>
                      </a:cubicBezTo>
                      <a:cubicBezTo>
                        <a:pt x="47" y="83"/>
                        <a:pt x="47" y="83"/>
                        <a:pt x="47" y="83"/>
                      </a:cubicBezTo>
                      <a:cubicBezTo>
                        <a:pt x="47" y="83"/>
                        <a:pt x="47" y="83"/>
                        <a:pt x="47" y="83"/>
                      </a:cubicBezTo>
                      <a:cubicBezTo>
                        <a:pt x="47" y="90"/>
                        <a:pt x="44" y="95"/>
                        <a:pt x="40" y="100"/>
                      </a:cubicBezTo>
                      <a:cubicBezTo>
                        <a:pt x="35" y="104"/>
                        <a:pt x="30" y="107"/>
                        <a:pt x="23" y="107"/>
                      </a:cubicBezTo>
                      <a:cubicBezTo>
                        <a:pt x="16" y="107"/>
                        <a:pt x="11" y="104"/>
                        <a:pt x="6" y="99"/>
                      </a:cubicBezTo>
                      <a:cubicBezTo>
                        <a:pt x="2" y="94"/>
                        <a:pt x="0" y="89"/>
                        <a:pt x="0" y="82"/>
                      </a:cubicBezTo>
                      <a:cubicBezTo>
                        <a:pt x="0" y="25"/>
                        <a:pt x="0" y="25"/>
                        <a:pt x="0" y="25"/>
                      </a:cubicBezTo>
                      <a:cubicBezTo>
                        <a:pt x="0" y="20"/>
                        <a:pt x="1" y="15"/>
                        <a:pt x="3" y="11"/>
                      </a:cubicBezTo>
                      <a:cubicBezTo>
                        <a:pt x="6" y="7"/>
                        <a:pt x="9" y="4"/>
                        <a:pt x="14" y="2"/>
                      </a:cubicBezTo>
                      <a:cubicBezTo>
                        <a:pt x="17" y="0"/>
                        <a:pt x="20" y="0"/>
                        <a:pt x="23" y="0"/>
                      </a:cubicBezTo>
                      <a:cubicBezTo>
                        <a:pt x="30" y="0"/>
                        <a:pt x="36" y="2"/>
                        <a:pt x="41" y="7"/>
                      </a:cubicBezTo>
                      <a:cubicBezTo>
                        <a:pt x="45" y="12"/>
                        <a:pt x="47" y="18"/>
                        <a:pt x="47" y="25"/>
                      </a:cubicBezTo>
                      <a:cubicBezTo>
                        <a:pt x="47" y="27"/>
                        <a:pt x="47" y="27"/>
                        <a:pt x="47" y="27"/>
                      </a:cubicBezTo>
                      <a:lnTo>
                        <a:pt x="31" y="27"/>
                      </a:lnTo>
                      <a:close/>
                      <a:moveTo>
                        <a:pt x="15" y="81"/>
                      </a:moveTo>
                      <a:cubicBezTo>
                        <a:pt x="15" y="84"/>
                        <a:pt x="16" y="86"/>
                        <a:pt x="17" y="88"/>
                      </a:cubicBezTo>
                      <a:cubicBezTo>
                        <a:pt x="18" y="90"/>
                        <a:pt x="20" y="91"/>
                        <a:pt x="23" y="91"/>
                      </a:cubicBezTo>
                      <a:cubicBezTo>
                        <a:pt x="25" y="91"/>
                        <a:pt x="27" y="90"/>
                        <a:pt x="29" y="88"/>
                      </a:cubicBezTo>
                      <a:cubicBezTo>
                        <a:pt x="30" y="86"/>
                        <a:pt x="31" y="84"/>
                        <a:pt x="31" y="81"/>
                      </a:cubicBezTo>
                      <a:cubicBezTo>
                        <a:pt x="31" y="62"/>
                        <a:pt x="31" y="62"/>
                        <a:pt x="31" y="62"/>
                      </a:cubicBezTo>
                      <a:cubicBezTo>
                        <a:pt x="31" y="59"/>
                        <a:pt x="30" y="57"/>
                        <a:pt x="27" y="55"/>
                      </a:cubicBezTo>
                      <a:cubicBezTo>
                        <a:pt x="26" y="54"/>
                        <a:pt x="25" y="53"/>
                        <a:pt x="23" y="53"/>
                      </a:cubicBezTo>
                      <a:cubicBezTo>
                        <a:pt x="20" y="53"/>
                        <a:pt x="18" y="54"/>
                        <a:pt x="17" y="56"/>
                      </a:cubicBezTo>
                      <a:cubicBezTo>
                        <a:pt x="16" y="58"/>
                        <a:pt x="15" y="60"/>
                        <a:pt x="15" y="62"/>
                      </a:cubicBezTo>
                      <a:lnTo>
                        <a:pt x="15" y="8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p>
                  <a:endParaRPr lang="zh-CN" altLang="en-US" sz="2400"/>
                </a:p>
              </p:txBody>
            </p:sp>
            <p:grpSp>
              <p:nvGrpSpPr>
                <p:cNvPr id="117" name="组合 116"/>
                <p:cNvGrpSpPr/>
                <p:nvPr/>
              </p:nvGrpSpPr>
              <p:grpSpPr>
                <a:xfrm>
                  <a:off x="2896243" y="2886070"/>
                  <a:ext cx="533551" cy="454047"/>
                  <a:chOff x="5933005" y="2830391"/>
                  <a:chExt cx="500408" cy="425843"/>
                </a:xfrm>
                <a:solidFill>
                  <a:srgbClr val="C00000"/>
                </a:solidFill>
              </p:grpSpPr>
              <p:sp>
                <p:nvSpPr>
                  <p:cNvPr id="88" name="Freeform 16"/>
                  <p:cNvSpPr>
                    <a:spLocks noEditPoints="1"/>
                  </p:cNvSpPr>
                  <p:nvPr/>
                </p:nvSpPr>
                <p:spPr bwMode="auto">
                  <a:xfrm>
                    <a:off x="5933005" y="2830391"/>
                    <a:ext cx="467486" cy="425843"/>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solidFill>
                    <a:schemeClr val="accent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p>
                    <a:endParaRPr lang="zh-CN" altLang="en-US" sz="2400"/>
                  </a:p>
                </p:txBody>
              </p:sp>
              <p:sp>
                <p:nvSpPr>
                  <p:cNvPr id="119" name="Freeform 17"/>
                  <p:cNvSpPr>
                    <a:spLocks noEditPoints="1"/>
                  </p:cNvSpPr>
                  <p:nvPr/>
                </p:nvSpPr>
                <p:spPr bwMode="auto">
                  <a:xfrm>
                    <a:off x="5986776" y="2830391"/>
                    <a:ext cx="446637" cy="413496"/>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p>
                    <a:endParaRPr lang="zh-CN" altLang="en-US" sz="2400"/>
                  </a:p>
                </p:txBody>
              </p:sp>
            </p:grpSp>
          </p:grpSp>
        </p:grpSp>
        <p:sp>
          <p:nvSpPr>
            <p:cNvPr id="123" name="Rectangle 27"/>
            <p:cNvSpPr/>
            <p:nvPr/>
          </p:nvSpPr>
          <p:spPr bwMode="auto">
            <a:xfrm>
              <a:off x="2337750" y="1905259"/>
              <a:ext cx="1839239" cy="227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p>
              <a:pPr algn="ctr" fontAlgn="base">
                <a:lnSpc>
                  <a:spcPct val="80000"/>
                </a:lnSpc>
                <a:spcBef>
                  <a:spcPct val="0"/>
                </a:spcBef>
                <a:spcAft>
                  <a:spcPct val="0"/>
                </a:spcAft>
              </a:pPr>
              <a:r>
                <a:rPr lang="zh-CN" altLang="en-US" dirty="0">
                  <a:solidFill>
                    <a:schemeClr val="accent3">
                      <a:lumMod val="50000"/>
                    </a:schemeClr>
                  </a:solidFill>
                  <a:latin typeface="微软雅黑" panose="020B0503020204020204" charset="-122"/>
                  <a:ea typeface="微软雅黑" panose="020B0503020204020204" charset="-122"/>
                  <a:cs typeface="Bebas Neue" charset="0"/>
                  <a:sym typeface="Bebas Neue" charset="0"/>
                </a:rPr>
                <a:t>产业价值</a:t>
              </a:r>
              <a:endParaRPr lang="zh-CN" altLang="en-US" dirty="0">
                <a:solidFill>
                  <a:schemeClr val="accent3">
                    <a:lumMod val="50000"/>
                  </a:schemeClr>
                </a:solidFill>
                <a:latin typeface="微软雅黑" panose="020B0503020204020204" charset="-122"/>
                <a:ea typeface="微软雅黑" panose="020B0503020204020204" charset="-122"/>
                <a:cs typeface="Bebas Neue" charset="0"/>
                <a:sym typeface="Bebas Neue" charset="0"/>
              </a:endParaRPr>
            </a:p>
          </p:txBody>
        </p:sp>
        <p:sp>
          <p:nvSpPr>
            <p:cNvPr id="126" name="Rectangle 27"/>
            <p:cNvSpPr/>
            <p:nvPr/>
          </p:nvSpPr>
          <p:spPr bwMode="auto">
            <a:xfrm>
              <a:off x="2525971" y="5592154"/>
              <a:ext cx="1879520" cy="42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p>
              <a:pPr algn="ctr" fontAlgn="base">
                <a:spcBef>
                  <a:spcPct val="0"/>
                </a:spcBef>
                <a:spcAft>
                  <a:spcPct val="0"/>
                </a:spcAft>
              </a:pPr>
              <a:r>
                <a:rPr lang="zh-CN" altLang="en-US" dirty="0">
                  <a:solidFill>
                    <a:schemeClr val="accent3">
                      <a:lumMod val="50000"/>
                    </a:schemeClr>
                  </a:solidFill>
                  <a:latin typeface="微软雅黑" panose="020B0503020204020204" charset="-122"/>
                  <a:ea typeface="微软雅黑" panose="020B0503020204020204" charset="-122"/>
                  <a:cs typeface="Bebas Neue" charset="0"/>
                  <a:sym typeface="Bebas Neue" charset="0"/>
                </a:rPr>
                <a:t>通证价值</a:t>
              </a:r>
              <a:endParaRPr lang="zh-CN" altLang="en-US" dirty="0">
                <a:solidFill>
                  <a:schemeClr val="accent3">
                    <a:lumMod val="50000"/>
                  </a:schemeClr>
                </a:solidFill>
                <a:latin typeface="微软雅黑" panose="020B0503020204020204" charset="-122"/>
                <a:ea typeface="微软雅黑" panose="020B0503020204020204" charset="-122"/>
                <a:cs typeface="Bebas Neue" charset="0"/>
                <a:sym typeface="Bebas Neue" charset="0"/>
              </a:endParaRPr>
            </a:p>
          </p:txBody>
        </p:sp>
        <p:sp>
          <p:nvSpPr>
            <p:cNvPr id="129" name="Rectangle 27"/>
            <p:cNvSpPr/>
            <p:nvPr/>
          </p:nvSpPr>
          <p:spPr bwMode="auto">
            <a:xfrm>
              <a:off x="8208728" y="1888327"/>
              <a:ext cx="2051323" cy="20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p>
              <a:pPr algn="ctr" fontAlgn="base">
                <a:lnSpc>
                  <a:spcPct val="80000"/>
                </a:lnSpc>
                <a:spcBef>
                  <a:spcPct val="0"/>
                </a:spcBef>
                <a:spcAft>
                  <a:spcPct val="0"/>
                </a:spcAft>
              </a:pPr>
              <a:r>
                <a:rPr lang="zh-CN" altLang="en-US" dirty="0">
                  <a:solidFill>
                    <a:schemeClr val="accent3">
                      <a:lumMod val="50000"/>
                    </a:schemeClr>
                  </a:solidFill>
                  <a:latin typeface="微软雅黑" panose="020B0503020204020204" charset="-122"/>
                  <a:ea typeface="微软雅黑" panose="020B0503020204020204" charset="-122"/>
                  <a:cs typeface="Bebas Neue" charset="0"/>
                  <a:sym typeface="Bebas Neue" charset="0"/>
                </a:rPr>
                <a:t>金融价值</a:t>
              </a:r>
              <a:endParaRPr lang="zh-CN" altLang="en-US" dirty="0">
                <a:solidFill>
                  <a:schemeClr val="accent3">
                    <a:lumMod val="50000"/>
                  </a:schemeClr>
                </a:solidFill>
                <a:latin typeface="微软雅黑" panose="020B0503020204020204" charset="-122"/>
                <a:ea typeface="微软雅黑" panose="020B0503020204020204" charset="-122"/>
                <a:cs typeface="Bebas Neue" charset="0"/>
                <a:sym typeface="Bebas Neue" charset="0"/>
              </a:endParaRPr>
            </a:p>
          </p:txBody>
        </p:sp>
        <p:sp>
          <p:nvSpPr>
            <p:cNvPr id="132" name="Rectangle 27"/>
            <p:cNvSpPr/>
            <p:nvPr/>
          </p:nvSpPr>
          <p:spPr bwMode="auto">
            <a:xfrm>
              <a:off x="8725469" y="3877204"/>
              <a:ext cx="2142252" cy="227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p>
              <a:pPr algn="ctr" fontAlgn="base">
                <a:lnSpc>
                  <a:spcPct val="80000"/>
                </a:lnSpc>
                <a:spcBef>
                  <a:spcPct val="0"/>
                </a:spcBef>
                <a:spcAft>
                  <a:spcPct val="0"/>
                </a:spcAft>
              </a:pPr>
              <a:r>
                <a:rPr lang="zh-CN" altLang="en-US" dirty="0">
                  <a:solidFill>
                    <a:schemeClr val="accent3">
                      <a:lumMod val="50000"/>
                    </a:schemeClr>
                  </a:solidFill>
                  <a:latin typeface="微软雅黑" panose="020B0503020204020204" charset="-122"/>
                  <a:ea typeface="微软雅黑" panose="020B0503020204020204" charset="-122"/>
                  <a:cs typeface="Bebas Neue" charset="0"/>
                  <a:sym typeface="Bebas Neue" charset="0"/>
                </a:rPr>
                <a:t>资本价值</a:t>
              </a:r>
              <a:endParaRPr lang="zh-CN" altLang="en-US" dirty="0">
                <a:solidFill>
                  <a:schemeClr val="accent3">
                    <a:lumMod val="50000"/>
                  </a:schemeClr>
                </a:solidFill>
                <a:latin typeface="微软雅黑" panose="020B0503020204020204" charset="-122"/>
                <a:ea typeface="微软雅黑" panose="020B0503020204020204" charset="-122"/>
                <a:cs typeface="Bebas Neue" charset="0"/>
                <a:sym typeface="Bebas Neue" charset="0"/>
              </a:endParaRPr>
            </a:p>
          </p:txBody>
        </p:sp>
        <p:sp>
          <p:nvSpPr>
            <p:cNvPr id="138" name="Rectangle 27"/>
            <p:cNvSpPr/>
            <p:nvPr/>
          </p:nvSpPr>
          <p:spPr bwMode="auto">
            <a:xfrm>
              <a:off x="8208728" y="5563503"/>
              <a:ext cx="2564173" cy="266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p>
              <a:pPr algn="ctr" fontAlgn="base">
                <a:lnSpc>
                  <a:spcPct val="80000"/>
                </a:lnSpc>
                <a:spcBef>
                  <a:spcPct val="0"/>
                </a:spcBef>
                <a:spcAft>
                  <a:spcPct val="0"/>
                </a:spcAft>
              </a:pPr>
              <a:r>
                <a:rPr lang="zh-CN" altLang="en-US" dirty="0">
                  <a:solidFill>
                    <a:schemeClr val="accent3">
                      <a:lumMod val="50000"/>
                    </a:schemeClr>
                  </a:solidFill>
                  <a:latin typeface="微软雅黑" panose="020B0503020204020204" charset="-122"/>
                  <a:ea typeface="微软雅黑" panose="020B0503020204020204" charset="-122"/>
                  <a:cs typeface="Bebas Neue" charset="0"/>
                  <a:sym typeface="Bebas Neue" charset="0"/>
                </a:rPr>
                <a:t>流量价值</a:t>
              </a:r>
              <a:endParaRPr lang="zh-CN" altLang="en-US" dirty="0">
                <a:solidFill>
                  <a:schemeClr val="accent3">
                    <a:lumMod val="50000"/>
                  </a:schemeClr>
                </a:solidFill>
                <a:latin typeface="微软雅黑" panose="020B0503020204020204" charset="-122"/>
                <a:ea typeface="微软雅黑" panose="020B0503020204020204" charset="-122"/>
                <a:cs typeface="Bebas Neue" charset="0"/>
                <a:sym typeface="Bebas Neue" charset="0"/>
              </a:endParaRPr>
            </a:p>
          </p:txBody>
        </p:sp>
        <p:sp>
          <p:nvSpPr>
            <p:cNvPr id="89" name="Freeform 16"/>
            <p:cNvSpPr>
              <a:spLocks noEditPoints="1"/>
            </p:cNvSpPr>
            <p:nvPr/>
          </p:nvSpPr>
          <p:spPr bwMode="auto">
            <a:xfrm>
              <a:off x="5486377" y="3327221"/>
              <a:ext cx="1119795" cy="1464281"/>
            </a:xfrm>
            <a:custGeom>
              <a:avLst/>
              <a:gdLst>
                <a:gd name="T0" fmla="*/ 742 w 1097"/>
                <a:gd name="T1" fmla="*/ 209 h 1435"/>
                <a:gd name="T2" fmla="*/ 1058 w 1097"/>
                <a:gd name="T3" fmla="*/ 264 h 1435"/>
                <a:gd name="T4" fmla="*/ 1033 w 1097"/>
                <a:gd name="T5" fmla="*/ 308 h 1435"/>
                <a:gd name="T6" fmla="*/ 843 w 1097"/>
                <a:gd name="T7" fmla="*/ 254 h 1435"/>
                <a:gd name="T8" fmla="*/ 945 w 1097"/>
                <a:gd name="T9" fmla="*/ 343 h 1435"/>
                <a:gd name="T10" fmla="*/ 893 w 1097"/>
                <a:gd name="T11" fmla="*/ 363 h 1435"/>
                <a:gd name="T12" fmla="*/ 741 w 1097"/>
                <a:gd name="T13" fmla="*/ 269 h 1435"/>
                <a:gd name="T14" fmla="*/ 691 w 1097"/>
                <a:gd name="T15" fmla="*/ 238 h 1435"/>
                <a:gd name="T16" fmla="*/ 742 w 1097"/>
                <a:gd name="T17" fmla="*/ 209 h 1435"/>
                <a:gd name="T18" fmla="*/ 555 w 1097"/>
                <a:gd name="T19" fmla="*/ 958 h 1435"/>
                <a:gd name="T20" fmla="*/ 555 w 1097"/>
                <a:gd name="T21" fmla="*/ 958 h 1435"/>
                <a:gd name="T22" fmla="*/ 585 w 1097"/>
                <a:gd name="T23" fmla="*/ 943 h 1435"/>
                <a:gd name="T24" fmla="*/ 594 w 1097"/>
                <a:gd name="T25" fmla="*/ 919 h 1435"/>
                <a:gd name="T26" fmla="*/ 586 w 1097"/>
                <a:gd name="T27" fmla="*/ 898 h 1435"/>
                <a:gd name="T28" fmla="*/ 555 w 1097"/>
                <a:gd name="T29" fmla="*/ 881 h 1435"/>
                <a:gd name="T30" fmla="*/ 555 w 1097"/>
                <a:gd name="T31" fmla="*/ 958 h 1435"/>
                <a:gd name="T32" fmla="*/ 519 w 1097"/>
                <a:gd name="T33" fmla="*/ 721 h 1435"/>
                <a:gd name="T34" fmla="*/ 519 w 1097"/>
                <a:gd name="T35" fmla="*/ 721 h 1435"/>
                <a:gd name="T36" fmla="*/ 498 w 1097"/>
                <a:gd name="T37" fmla="*/ 769 h 1435"/>
                <a:gd name="T38" fmla="*/ 519 w 1097"/>
                <a:gd name="T39" fmla="*/ 782 h 1435"/>
                <a:gd name="T40" fmla="*/ 519 w 1097"/>
                <a:gd name="T41" fmla="*/ 721 h 1435"/>
                <a:gd name="T42" fmla="*/ 674 w 1097"/>
                <a:gd name="T43" fmla="*/ 745 h 1435"/>
                <a:gd name="T44" fmla="*/ 674 w 1097"/>
                <a:gd name="T45" fmla="*/ 745 h 1435"/>
                <a:gd name="T46" fmla="*/ 585 w 1097"/>
                <a:gd name="T47" fmla="*/ 759 h 1435"/>
                <a:gd name="T48" fmla="*/ 555 w 1097"/>
                <a:gd name="T49" fmla="*/ 722 h 1435"/>
                <a:gd name="T50" fmla="*/ 555 w 1097"/>
                <a:gd name="T51" fmla="*/ 791 h 1435"/>
                <a:gd name="T52" fmla="*/ 653 w 1097"/>
                <a:gd name="T53" fmla="*/ 833 h 1435"/>
                <a:gd name="T54" fmla="*/ 633 w 1097"/>
                <a:gd name="T55" fmla="*/ 999 h 1435"/>
                <a:gd name="T56" fmla="*/ 555 w 1097"/>
                <a:gd name="T57" fmla="*/ 1020 h 1435"/>
                <a:gd name="T58" fmla="*/ 555 w 1097"/>
                <a:gd name="T59" fmla="*/ 1066 h 1435"/>
                <a:gd name="T60" fmla="*/ 519 w 1097"/>
                <a:gd name="T61" fmla="*/ 1066 h 1435"/>
                <a:gd name="T62" fmla="*/ 519 w 1097"/>
                <a:gd name="T63" fmla="*/ 1020 h 1435"/>
                <a:gd name="T64" fmla="*/ 386 w 1097"/>
                <a:gd name="T65" fmla="*/ 913 h 1435"/>
                <a:gd name="T66" fmla="*/ 484 w 1097"/>
                <a:gd name="T67" fmla="*/ 902 h 1435"/>
                <a:gd name="T68" fmla="*/ 519 w 1097"/>
                <a:gd name="T69" fmla="*/ 955 h 1435"/>
                <a:gd name="T70" fmla="*/ 519 w 1097"/>
                <a:gd name="T71" fmla="*/ 870 h 1435"/>
                <a:gd name="T72" fmla="*/ 450 w 1097"/>
                <a:gd name="T73" fmla="*/ 847 h 1435"/>
                <a:gd name="T74" fmla="*/ 430 w 1097"/>
                <a:gd name="T75" fmla="*/ 690 h 1435"/>
                <a:gd name="T76" fmla="*/ 519 w 1097"/>
                <a:gd name="T77" fmla="*/ 658 h 1435"/>
                <a:gd name="T78" fmla="*/ 519 w 1097"/>
                <a:gd name="T79" fmla="*/ 635 h 1435"/>
                <a:gd name="T80" fmla="*/ 555 w 1097"/>
                <a:gd name="T81" fmla="*/ 635 h 1435"/>
                <a:gd name="T82" fmla="*/ 555 w 1097"/>
                <a:gd name="T83" fmla="*/ 658 h 1435"/>
                <a:gd name="T84" fmla="*/ 674 w 1097"/>
                <a:gd name="T85" fmla="*/ 745 h 1435"/>
                <a:gd name="T86" fmla="*/ 19 w 1097"/>
                <a:gd name="T87" fmla="*/ 1010 h 1435"/>
                <a:gd name="T88" fmla="*/ 19 w 1097"/>
                <a:gd name="T89" fmla="*/ 1010 h 1435"/>
                <a:gd name="T90" fmla="*/ 1039 w 1097"/>
                <a:gd name="T91" fmla="*/ 1030 h 1435"/>
                <a:gd name="T92" fmla="*/ 645 w 1097"/>
                <a:gd name="T93" fmla="*/ 236 h 1435"/>
                <a:gd name="T94" fmla="*/ 790 w 1097"/>
                <a:gd name="T95" fmla="*/ 59 h 1435"/>
                <a:gd name="T96" fmla="*/ 547 w 1097"/>
                <a:gd name="T97" fmla="*/ 58 h 1435"/>
                <a:gd name="T98" fmla="*/ 353 w 1097"/>
                <a:gd name="T99" fmla="*/ 121 h 1435"/>
                <a:gd name="T100" fmla="*/ 444 w 1097"/>
                <a:gd name="T101" fmla="*/ 228 h 1435"/>
                <a:gd name="T102" fmla="*/ 19 w 1097"/>
                <a:gd name="T103" fmla="*/ 1010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97" h="1435">
                  <a:moveTo>
                    <a:pt x="742" y="209"/>
                  </a:moveTo>
                  <a:cubicBezTo>
                    <a:pt x="861" y="197"/>
                    <a:pt x="958" y="200"/>
                    <a:pt x="1058" y="264"/>
                  </a:cubicBezTo>
                  <a:cubicBezTo>
                    <a:pt x="1097" y="288"/>
                    <a:pt x="1065" y="329"/>
                    <a:pt x="1033" y="308"/>
                  </a:cubicBezTo>
                  <a:cubicBezTo>
                    <a:pt x="974" y="271"/>
                    <a:pt x="914" y="256"/>
                    <a:pt x="843" y="254"/>
                  </a:cubicBezTo>
                  <a:cubicBezTo>
                    <a:pt x="878" y="274"/>
                    <a:pt x="922" y="306"/>
                    <a:pt x="945" y="343"/>
                  </a:cubicBezTo>
                  <a:cubicBezTo>
                    <a:pt x="967" y="377"/>
                    <a:pt x="916" y="401"/>
                    <a:pt x="893" y="363"/>
                  </a:cubicBezTo>
                  <a:cubicBezTo>
                    <a:pt x="865" y="316"/>
                    <a:pt x="781" y="273"/>
                    <a:pt x="741" y="269"/>
                  </a:cubicBezTo>
                  <a:cubicBezTo>
                    <a:pt x="724" y="259"/>
                    <a:pt x="708" y="247"/>
                    <a:pt x="691" y="238"/>
                  </a:cubicBezTo>
                  <a:cubicBezTo>
                    <a:pt x="708" y="230"/>
                    <a:pt x="726" y="220"/>
                    <a:pt x="742" y="209"/>
                  </a:cubicBezTo>
                  <a:close/>
                  <a:moveTo>
                    <a:pt x="555" y="958"/>
                  </a:moveTo>
                  <a:lnTo>
                    <a:pt x="555" y="958"/>
                  </a:lnTo>
                  <a:cubicBezTo>
                    <a:pt x="568" y="955"/>
                    <a:pt x="578" y="950"/>
                    <a:pt x="585" y="943"/>
                  </a:cubicBezTo>
                  <a:cubicBezTo>
                    <a:pt x="591" y="936"/>
                    <a:pt x="594" y="928"/>
                    <a:pt x="594" y="919"/>
                  </a:cubicBezTo>
                  <a:cubicBezTo>
                    <a:pt x="594" y="912"/>
                    <a:pt x="592" y="905"/>
                    <a:pt x="586" y="898"/>
                  </a:cubicBezTo>
                  <a:cubicBezTo>
                    <a:pt x="581" y="892"/>
                    <a:pt x="570" y="886"/>
                    <a:pt x="555" y="881"/>
                  </a:cubicBezTo>
                  <a:lnTo>
                    <a:pt x="555" y="958"/>
                  </a:lnTo>
                  <a:close/>
                  <a:moveTo>
                    <a:pt x="519" y="721"/>
                  </a:moveTo>
                  <a:lnTo>
                    <a:pt x="519" y="721"/>
                  </a:lnTo>
                  <a:cubicBezTo>
                    <a:pt x="497" y="728"/>
                    <a:pt x="481" y="748"/>
                    <a:pt x="498" y="769"/>
                  </a:cubicBezTo>
                  <a:cubicBezTo>
                    <a:pt x="502" y="774"/>
                    <a:pt x="509" y="779"/>
                    <a:pt x="519" y="782"/>
                  </a:cubicBezTo>
                  <a:lnTo>
                    <a:pt x="519" y="721"/>
                  </a:lnTo>
                  <a:close/>
                  <a:moveTo>
                    <a:pt x="674" y="745"/>
                  </a:moveTo>
                  <a:lnTo>
                    <a:pt x="674" y="745"/>
                  </a:lnTo>
                  <a:lnTo>
                    <a:pt x="585" y="759"/>
                  </a:lnTo>
                  <a:cubicBezTo>
                    <a:pt x="577" y="740"/>
                    <a:pt x="573" y="732"/>
                    <a:pt x="555" y="722"/>
                  </a:cubicBezTo>
                  <a:lnTo>
                    <a:pt x="555" y="791"/>
                  </a:lnTo>
                  <a:cubicBezTo>
                    <a:pt x="604" y="804"/>
                    <a:pt x="636" y="818"/>
                    <a:pt x="653" y="833"/>
                  </a:cubicBezTo>
                  <a:cubicBezTo>
                    <a:pt x="706" y="880"/>
                    <a:pt x="690" y="962"/>
                    <a:pt x="633" y="999"/>
                  </a:cubicBezTo>
                  <a:cubicBezTo>
                    <a:pt x="611" y="1013"/>
                    <a:pt x="584" y="1019"/>
                    <a:pt x="555" y="1020"/>
                  </a:cubicBezTo>
                  <a:lnTo>
                    <a:pt x="555" y="1066"/>
                  </a:lnTo>
                  <a:lnTo>
                    <a:pt x="519" y="1066"/>
                  </a:lnTo>
                  <a:lnTo>
                    <a:pt x="519" y="1020"/>
                  </a:lnTo>
                  <a:cubicBezTo>
                    <a:pt x="447" y="1014"/>
                    <a:pt x="399" y="987"/>
                    <a:pt x="386" y="913"/>
                  </a:cubicBezTo>
                  <a:lnTo>
                    <a:pt x="484" y="902"/>
                  </a:lnTo>
                  <a:cubicBezTo>
                    <a:pt x="489" y="929"/>
                    <a:pt x="494" y="943"/>
                    <a:pt x="519" y="955"/>
                  </a:cubicBezTo>
                  <a:lnTo>
                    <a:pt x="519" y="870"/>
                  </a:lnTo>
                  <a:cubicBezTo>
                    <a:pt x="487" y="861"/>
                    <a:pt x="464" y="853"/>
                    <a:pt x="450" y="847"/>
                  </a:cubicBezTo>
                  <a:cubicBezTo>
                    <a:pt x="391" y="818"/>
                    <a:pt x="384" y="735"/>
                    <a:pt x="430" y="690"/>
                  </a:cubicBezTo>
                  <a:cubicBezTo>
                    <a:pt x="450" y="671"/>
                    <a:pt x="480" y="660"/>
                    <a:pt x="519" y="658"/>
                  </a:cubicBezTo>
                  <a:lnTo>
                    <a:pt x="519" y="635"/>
                  </a:lnTo>
                  <a:lnTo>
                    <a:pt x="555" y="635"/>
                  </a:lnTo>
                  <a:lnTo>
                    <a:pt x="555" y="658"/>
                  </a:lnTo>
                  <a:cubicBezTo>
                    <a:pt x="613" y="662"/>
                    <a:pt x="661" y="683"/>
                    <a:pt x="674" y="745"/>
                  </a:cubicBezTo>
                  <a:close/>
                  <a:moveTo>
                    <a:pt x="19" y="1010"/>
                  </a:moveTo>
                  <a:lnTo>
                    <a:pt x="19" y="1010"/>
                  </a:lnTo>
                  <a:cubicBezTo>
                    <a:pt x="47" y="1410"/>
                    <a:pt x="970" y="1435"/>
                    <a:pt x="1039" y="1030"/>
                  </a:cubicBezTo>
                  <a:cubicBezTo>
                    <a:pt x="1094" y="711"/>
                    <a:pt x="844" y="315"/>
                    <a:pt x="645" y="236"/>
                  </a:cubicBezTo>
                  <a:cubicBezTo>
                    <a:pt x="739" y="209"/>
                    <a:pt x="782" y="158"/>
                    <a:pt x="790" y="59"/>
                  </a:cubicBezTo>
                  <a:cubicBezTo>
                    <a:pt x="691" y="118"/>
                    <a:pt x="643" y="121"/>
                    <a:pt x="547" y="58"/>
                  </a:cubicBezTo>
                  <a:cubicBezTo>
                    <a:pt x="461" y="0"/>
                    <a:pt x="308" y="2"/>
                    <a:pt x="353" y="121"/>
                  </a:cubicBezTo>
                  <a:cubicBezTo>
                    <a:pt x="367" y="157"/>
                    <a:pt x="400" y="197"/>
                    <a:pt x="444" y="228"/>
                  </a:cubicBezTo>
                  <a:cubicBezTo>
                    <a:pt x="118" y="385"/>
                    <a:pt x="0" y="750"/>
                    <a:pt x="19" y="1010"/>
                  </a:cubicBezTo>
                  <a:close/>
                </a:path>
              </a:pathLst>
            </a:custGeom>
            <a:solidFill>
              <a:schemeClr val="accent2"/>
            </a:solidFill>
            <a:ln>
              <a:noFill/>
            </a:ln>
          </p:spPr>
          <p:txBody>
            <a:bodyPr vert="horz" wrap="square" lIns="91400" tIns="45699" rIns="91400" bIns="45699" numCol="1" anchor="t" anchorCtr="0" compatLnSpc="1"/>
            <a:p>
              <a:endParaRPr lang="zh-CN" altLang="en-US" sz="2400"/>
            </a:p>
          </p:txBody>
        </p:sp>
        <p:grpSp>
          <p:nvGrpSpPr>
            <p:cNvPr id="94" name="Group 43"/>
            <p:cNvGrpSpPr/>
            <p:nvPr/>
          </p:nvGrpSpPr>
          <p:grpSpPr>
            <a:xfrm>
              <a:off x="7704001" y="3835276"/>
              <a:ext cx="461495" cy="382449"/>
              <a:chOff x="6350" y="0"/>
              <a:chExt cx="733775" cy="608013"/>
            </a:xfrm>
            <a:solidFill>
              <a:schemeClr val="accent1"/>
            </a:solidFill>
          </p:grpSpPr>
          <p:sp>
            <p:nvSpPr>
              <p:cNvPr id="95" name="Freeform 9"/>
              <p:cNvSpPr/>
              <p:nvPr/>
            </p:nvSpPr>
            <p:spPr bwMode="auto">
              <a:xfrm>
                <a:off x="132112" y="309563"/>
                <a:ext cx="307975" cy="290513"/>
              </a:xfrm>
              <a:custGeom>
                <a:avLst/>
                <a:gdLst>
                  <a:gd name="T0" fmla="*/ 194 w 194"/>
                  <a:gd name="T1" fmla="*/ 0 h 183"/>
                  <a:gd name="T2" fmla="*/ 0 w 194"/>
                  <a:gd name="T3" fmla="*/ 0 h 183"/>
                  <a:gd name="T4" fmla="*/ 0 w 194"/>
                  <a:gd name="T5" fmla="*/ 31 h 183"/>
                  <a:gd name="T6" fmla="*/ 19 w 194"/>
                  <a:gd name="T7" fmla="*/ 31 h 183"/>
                  <a:gd name="T8" fmla="*/ 19 w 194"/>
                  <a:gd name="T9" fmla="*/ 183 h 183"/>
                  <a:gd name="T10" fmla="*/ 161 w 194"/>
                  <a:gd name="T11" fmla="*/ 183 h 183"/>
                  <a:gd name="T12" fmla="*/ 161 w 194"/>
                  <a:gd name="T13" fmla="*/ 31 h 183"/>
                  <a:gd name="T14" fmla="*/ 194 w 194"/>
                  <a:gd name="T15" fmla="*/ 31 h 183"/>
                  <a:gd name="T16" fmla="*/ 194 w 194"/>
                  <a:gd name="T17"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183">
                    <a:moveTo>
                      <a:pt x="194" y="0"/>
                    </a:moveTo>
                    <a:lnTo>
                      <a:pt x="0" y="0"/>
                    </a:lnTo>
                    <a:lnTo>
                      <a:pt x="0" y="31"/>
                    </a:lnTo>
                    <a:lnTo>
                      <a:pt x="19" y="31"/>
                    </a:lnTo>
                    <a:lnTo>
                      <a:pt x="19" y="183"/>
                    </a:lnTo>
                    <a:lnTo>
                      <a:pt x="161" y="183"/>
                    </a:lnTo>
                    <a:lnTo>
                      <a:pt x="161" y="31"/>
                    </a:lnTo>
                    <a:lnTo>
                      <a:pt x="194" y="31"/>
                    </a:lnTo>
                    <a:lnTo>
                      <a:pt x="19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09" tIns="81255" rIns="162509" bIns="81255" numCol="1" anchor="t" anchorCtr="0" compatLnSpc="1"/>
              <a:p>
                <a:endParaRPr lang="id-ID" sz="2400">
                  <a:effectLst>
                    <a:outerShdw blurRad="38100" dist="38100" dir="2700000" algn="tl">
                      <a:srgbClr val="000000">
                        <a:alpha val="43137"/>
                      </a:srgbClr>
                    </a:outerShdw>
                  </a:effectLst>
                </a:endParaRPr>
              </a:p>
            </p:txBody>
          </p:sp>
          <p:sp>
            <p:nvSpPr>
              <p:cNvPr id="96" name="Oval 10"/>
              <p:cNvSpPr>
                <a:spLocks noChangeArrowheads="1"/>
              </p:cNvSpPr>
              <p:nvPr/>
            </p:nvSpPr>
            <p:spPr bwMode="auto">
              <a:xfrm>
                <a:off x="44450" y="0"/>
                <a:ext cx="111125" cy="1079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62509" tIns="81255" rIns="162509" bIns="81255" numCol="1" anchor="t" anchorCtr="0" compatLnSpc="1"/>
              <a:p>
                <a:endParaRPr lang="id-ID" sz="2400">
                  <a:effectLst>
                    <a:outerShdw blurRad="38100" dist="38100" dir="2700000" algn="tl">
                      <a:srgbClr val="000000">
                        <a:alpha val="43137"/>
                      </a:srgbClr>
                    </a:outerShdw>
                  </a:effectLst>
                </a:endParaRPr>
              </a:p>
            </p:txBody>
          </p:sp>
          <p:sp>
            <p:nvSpPr>
              <p:cNvPr id="97" name="Freeform 11"/>
              <p:cNvSpPr/>
              <p:nvPr/>
            </p:nvSpPr>
            <p:spPr bwMode="auto">
              <a:xfrm>
                <a:off x="535337" y="252413"/>
                <a:ext cx="204788" cy="352425"/>
              </a:xfrm>
              <a:custGeom>
                <a:avLst/>
                <a:gdLst>
                  <a:gd name="T0" fmla="*/ 50 w 54"/>
                  <a:gd name="T1" fmla="*/ 0 h 92"/>
                  <a:gd name="T2" fmla="*/ 49 w 54"/>
                  <a:gd name="T3" fmla="*/ 1 h 92"/>
                  <a:gd name="T4" fmla="*/ 29 w 54"/>
                  <a:gd name="T5" fmla="*/ 47 h 92"/>
                  <a:gd name="T6" fmla="*/ 25 w 54"/>
                  <a:gd name="T7" fmla="*/ 47 h 92"/>
                  <a:gd name="T8" fmla="*/ 1 w 54"/>
                  <a:gd name="T9" fmla="*/ 56 h 92"/>
                  <a:gd name="T10" fmla="*/ 0 w 54"/>
                  <a:gd name="T11" fmla="*/ 57 h 92"/>
                  <a:gd name="T12" fmla="*/ 3 w 54"/>
                  <a:gd name="T13" fmla="*/ 61 h 92"/>
                  <a:gd name="T14" fmla="*/ 4 w 54"/>
                  <a:gd name="T15" fmla="*/ 61 h 92"/>
                  <a:gd name="T16" fmla="*/ 17 w 54"/>
                  <a:gd name="T17" fmla="*/ 54 h 92"/>
                  <a:gd name="T18" fmla="*/ 17 w 54"/>
                  <a:gd name="T19" fmla="*/ 81 h 92"/>
                  <a:gd name="T20" fmla="*/ 9 w 54"/>
                  <a:gd name="T21" fmla="*/ 85 h 92"/>
                  <a:gd name="T22" fmla="*/ 11 w 54"/>
                  <a:gd name="T23" fmla="*/ 90 h 92"/>
                  <a:gd name="T24" fmla="*/ 19 w 54"/>
                  <a:gd name="T25" fmla="*/ 86 h 92"/>
                  <a:gd name="T26" fmla="*/ 27 w 54"/>
                  <a:gd name="T27" fmla="*/ 92 h 92"/>
                  <a:gd name="T28" fmla="*/ 30 w 54"/>
                  <a:gd name="T29" fmla="*/ 87 h 92"/>
                  <a:gd name="T30" fmla="*/ 22 w 54"/>
                  <a:gd name="T31" fmla="*/ 81 h 92"/>
                  <a:gd name="T32" fmla="*/ 22 w 54"/>
                  <a:gd name="T33" fmla="*/ 53 h 92"/>
                  <a:gd name="T34" fmla="*/ 25 w 54"/>
                  <a:gd name="T35" fmla="*/ 52 h 92"/>
                  <a:gd name="T36" fmla="*/ 30 w 54"/>
                  <a:gd name="T37" fmla="*/ 53 h 92"/>
                  <a:gd name="T38" fmla="*/ 32 w 54"/>
                  <a:gd name="T39" fmla="*/ 54 h 92"/>
                  <a:gd name="T40" fmla="*/ 33 w 54"/>
                  <a:gd name="T41" fmla="*/ 51 h 92"/>
                  <a:gd name="T42" fmla="*/ 53 w 54"/>
                  <a:gd name="T43" fmla="*/ 5 h 92"/>
                  <a:gd name="T44" fmla="*/ 54 w 54"/>
                  <a:gd name="T45" fmla="*/ 5 h 92"/>
                  <a:gd name="T46" fmla="*/ 50 w 54"/>
                  <a:gd name="T4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92">
                    <a:moveTo>
                      <a:pt x="50" y="0"/>
                    </a:moveTo>
                    <a:cubicBezTo>
                      <a:pt x="49" y="1"/>
                      <a:pt x="49" y="1"/>
                      <a:pt x="49" y="1"/>
                    </a:cubicBezTo>
                    <a:cubicBezTo>
                      <a:pt x="41" y="8"/>
                      <a:pt x="32" y="37"/>
                      <a:pt x="29" y="47"/>
                    </a:cubicBezTo>
                    <a:cubicBezTo>
                      <a:pt x="27" y="47"/>
                      <a:pt x="26" y="47"/>
                      <a:pt x="25" y="47"/>
                    </a:cubicBezTo>
                    <a:cubicBezTo>
                      <a:pt x="13" y="47"/>
                      <a:pt x="1" y="56"/>
                      <a:pt x="1" y="56"/>
                    </a:cubicBezTo>
                    <a:cubicBezTo>
                      <a:pt x="0" y="57"/>
                      <a:pt x="0" y="57"/>
                      <a:pt x="0" y="57"/>
                    </a:cubicBezTo>
                    <a:cubicBezTo>
                      <a:pt x="3" y="61"/>
                      <a:pt x="3" y="61"/>
                      <a:pt x="3" y="61"/>
                    </a:cubicBezTo>
                    <a:cubicBezTo>
                      <a:pt x="4" y="61"/>
                      <a:pt x="4" y="61"/>
                      <a:pt x="4" y="61"/>
                    </a:cubicBezTo>
                    <a:cubicBezTo>
                      <a:pt x="4" y="61"/>
                      <a:pt x="10" y="56"/>
                      <a:pt x="17" y="54"/>
                    </a:cubicBezTo>
                    <a:cubicBezTo>
                      <a:pt x="17" y="81"/>
                      <a:pt x="17" y="81"/>
                      <a:pt x="17" y="81"/>
                    </a:cubicBezTo>
                    <a:cubicBezTo>
                      <a:pt x="9" y="85"/>
                      <a:pt x="9" y="85"/>
                      <a:pt x="9" y="85"/>
                    </a:cubicBezTo>
                    <a:cubicBezTo>
                      <a:pt x="11" y="90"/>
                      <a:pt x="11" y="90"/>
                      <a:pt x="11" y="90"/>
                    </a:cubicBezTo>
                    <a:cubicBezTo>
                      <a:pt x="19" y="86"/>
                      <a:pt x="19" y="86"/>
                      <a:pt x="19" y="86"/>
                    </a:cubicBezTo>
                    <a:cubicBezTo>
                      <a:pt x="27" y="92"/>
                      <a:pt x="27" y="92"/>
                      <a:pt x="27" y="92"/>
                    </a:cubicBezTo>
                    <a:cubicBezTo>
                      <a:pt x="30" y="87"/>
                      <a:pt x="30" y="87"/>
                      <a:pt x="30" y="87"/>
                    </a:cubicBezTo>
                    <a:cubicBezTo>
                      <a:pt x="22" y="81"/>
                      <a:pt x="22" y="81"/>
                      <a:pt x="22" y="81"/>
                    </a:cubicBezTo>
                    <a:cubicBezTo>
                      <a:pt x="22" y="53"/>
                      <a:pt x="22" y="53"/>
                      <a:pt x="22" y="53"/>
                    </a:cubicBezTo>
                    <a:cubicBezTo>
                      <a:pt x="23" y="53"/>
                      <a:pt x="24" y="52"/>
                      <a:pt x="25" y="52"/>
                    </a:cubicBezTo>
                    <a:cubicBezTo>
                      <a:pt x="27" y="52"/>
                      <a:pt x="28" y="53"/>
                      <a:pt x="30" y="53"/>
                    </a:cubicBezTo>
                    <a:cubicBezTo>
                      <a:pt x="32" y="54"/>
                      <a:pt x="32" y="54"/>
                      <a:pt x="32" y="54"/>
                    </a:cubicBezTo>
                    <a:cubicBezTo>
                      <a:pt x="33" y="51"/>
                      <a:pt x="33" y="51"/>
                      <a:pt x="33" y="51"/>
                    </a:cubicBezTo>
                    <a:cubicBezTo>
                      <a:pt x="37" y="36"/>
                      <a:pt x="47" y="11"/>
                      <a:pt x="53" y="5"/>
                    </a:cubicBezTo>
                    <a:cubicBezTo>
                      <a:pt x="54" y="5"/>
                      <a:pt x="54" y="5"/>
                      <a:pt x="54" y="5"/>
                    </a:cubicBezTo>
                    <a:lnTo>
                      <a:pt x="5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09" tIns="81255" rIns="162509" bIns="81255" numCol="1" anchor="t" anchorCtr="0" compatLnSpc="1"/>
              <a:p>
                <a:endParaRPr lang="id-ID" sz="2400"/>
              </a:p>
            </p:txBody>
          </p:sp>
          <p:sp>
            <p:nvSpPr>
              <p:cNvPr id="98" name="Freeform 12"/>
              <p:cNvSpPr/>
              <p:nvPr/>
            </p:nvSpPr>
            <p:spPr bwMode="auto">
              <a:xfrm>
                <a:off x="6350" y="114300"/>
                <a:ext cx="244475" cy="485775"/>
              </a:xfrm>
              <a:custGeom>
                <a:avLst/>
                <a:gdLst>
                  <a:gd name="T0" fmla="*/ 48 w 64"/>
                  <a:gd name="T1" fmla="*/ 27 h 127"/>
                  <a:gd name="T2" fmla="*/ 28 w 64"/>
                  <a:gd name="T3" fmla="*/ 28 h 127"/>
                  <a:gd name="T4" fmla="*/ 30 w 64"/>
                  <a:gd name="T5" fmla="*/ 18 h 127"/>
                  <a:gd name="T6" fmla="*/ 19 w 64"/>
                  <a:gd name="T7" fmla="*/ 1 h 127"/>
                  <a:gd name="T8" fmla="*/ 7 w 64"/>
                  <a:gd name="T9" fmla="*/ 4 h 127"/>
                  <a:gd name="T10" fmla="*/ 5 w 64"/>
                  <a:gd name="T11" fmla="*/ 5 h 127"/>
                  <a:gd name="T12" fmla="*/ 0 w 64"/>
                  <a:gd name="T13" fmla="*/ 35 h 127"/>
                  <a:gd name="T14" fmla="*/ 6 w 64"/>
                  <a:gd name="T15" fmla="*/ 74 h 127"/>
                  <a:gd name="T16" fmla="*/ 6 w 64"/>
                  <a:gd name="T17" fmla="*/ 118 h 127"/>
                  <a:gd name="T18" fmla="*/ 20 w 64"/>
                  <a:gd name="T19" fmla="*/ 118 h 127"/>
                  <a:gd name="T20" fmla="*/ 20 w 64"/>
                  <a:gd name="T21" fmla="*/ 72 h 127"/>
                  <a:gd name="T22" fmla="*/ 23 w 64"/>
                  <a:gd name="T23" fmla="*/ 72 h 127"/>
                  <a:gd name="T24" fmla="*/ 24 w 64"/>
                  <a:gd name="T25" fmla="*/ 66 h 127"/>
                  <a:gd name="T26" fmla="*/ 25 w 64"/>
                  <a:gd name="T27" fmla="*/ 44 h 127"/>
                  <a:gd name="T28" fmla="*/ 56 w 64"/>
                  <a:gd name="T29" fmla="*/ 40 h 127"/>
                  <a:gd name="T30" fmla="*/ 48 w 64"/>
                  <a:gd name="T31" fmla="*/ 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27">
                    <a:moveTo>
                      <a:pt x="48" y="27"/>
                    </a:moveTo>
                    <a:cubicBezTo>
                      <a:pt x="40" y="31"/>
                      <a:pt x="34" y="31"/>
                      <a:pt x="28" y="28"/>
                    </a:cubicBezTo>
                    <a:cubicBezTo>
                      <a:pt x="29" y="25"/>
                      <a:pt x="29" y="21"/>
                      <a:pt x="30" y="18"/>
                    </a:cubicBezTo>
                    <a:cubicBezTo>
                      <a:pt x="33" y="10"/>
                      <a:pt x="26" y="2"/>
                      <a:pt x="19" y="1"/>
                    </a:cubicBezTo>
                    <a:cubicBezTo>
                      <a:pt x="14" y="0"/>
                      <a:pt x="10" y="1"/>
                      <a:pt x="7" y="4"/>
                    </a:cubicBezTo>
                    <a:cubicBezTo>
                      <a:pt x="6" y="4"/>
                      <a:pt x="5" y="5"/>
                      <a:pt x="5" y="5"/>
                    </a:cubicBezTo>
                    <a:cubicBezTo>
                      <a:pt x="2" y="16"/>
                      <a:pt x="0" y="35"/>
                      <a:pt x="0" y="35"/>
                    </a:cubicBezTo>
                    <a:cubicBezTo>
                      <a:pt x="0" y="65"/>
                      <a:pt x="3" y="73"/>
                      <a:pt x="6" y="74"/>
                    </a:cubicBezTo>
                    <a:cubicBezTo>
                      <a:pt x="6" y="118"/>
                      <a:pt x="6" y="118"/>
                      <a:pt x="6" y="118"/>
                    </a:cubicBezTo>
                    <a:cubicBezTo>
                      <a:pt x="6" y="127"/>
                      <a:pt x="20" y="127"/>
                      <a:pt x="20" y="118"/>
                    </a:cubicBezTo>
                    <a:cubicBezTo>
                      <a:pt x="20" y="72"/>
                      <a:pt x="20" y="72"/>
                      <a:pt x="20" y="72"/>
                    </a:cubicBezTo>
                    <a:cubicBezTo>
                      <a:pt x="23" y="72"/>
                      <a:pt x="23" y="72"/>
                      <a:pt x="23" y="72"/>
                    </a:cubicBezTo>
                    <a:cubicBezTo>
                      <a:pt x="23" y="70"/>
                      <a:pt x="24" y="68"/>
                      <a:pt x="24" y="66"/>
                    </a:cubicBezTo>
                    <a:cubicBezTo>
                      <a:pt x="24" y="58"/>
                      <a:pt x="25" y="51"/>
                      <a:pt x="25" y="44"/>
                    </a:cubicBezTo>
                    <a:cubicBezTo>
                      <a:pt x="35" y="47"/>
                      <a:pt x="45" y="46"/>
                      <a:pt x="56" y="40"/>
                    </a:cubicBezTo>
                    <a:cubicBezTo>
                      <a:pt x="64" y="36"/>
                      <a:pt x="57" y="23"/>
                      <a:pt x="48" y="2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09" tIns="81255" rIns="162509" bIns="81255" numCol="1" anchor="t" anchorCtr="0" compatLnSpc="1"/>
              <a:p>
                <a:endParaRPr lang="id-ID" sz="2400">
                  <a:effectLst>
                    <a:outerShdw blurRad="38100" dist="38100" dir="2700000" algn="tl">
                      <a:srgbClr val="000000">
                        <a:alpha val="43137"/>
                      </a:srgbClr>
                    </a:outerShdw>
                  </a:effectLst>
                </a:endParaRPr>
              </a:p>
            </p:txBody>
          </p:sp>
          <p:sp>
            <p:nvSpPr>
              <p:cNvPr id="99" name="Freeform 13"/>
              <p:cNvSpPr/>
              <p:nvPr/>
            </p:nvSpPr>
            <p:spPr bwMode="auto">
              <a:xfrm>
                <a:off x="330549" y="80963"/>
                <a:ext cx="406400" cy="527050"/>
              </a:xfrm>
              <a:custGeom>
                <a:avLst/>
                <a:gdLst>
                  <a:gd name="T0" fmla="*/ 84 w 107"/>
                  <a:gd name="T1" fmla="*/ 76 h 138"/>
                  <a:gd name="T2" fmla="*/ 95 w 107"/>
                  <a:gd name="T3" fmla="*/ 48 h 138"/>
                  <a:gd name="T4" fmla="*/ 74 w 107"/>
                  <a:gd name="T5" fmla="*/ 28 h 138"/>
                  <a:gd name="T6" fmla="*/ 70 w 107"/>
                  <a:gd name="T7" fmla="*/ 33 h 138"/>
                  <a:gd name="T8" fmla="*/ 38 w 107"/>
                  <a:gd name="T9" fmla="*/ 27 h 138"/>
                  <a:gd name="T10" fmla="*/ 32 w 107"/>
                  <a:gd name="T11" fmla="*/ 28 h 138"/>
                  <a:gd name="T12" fmla="*/ 2 w 107"/>
                  <a:gd name="T13" fmla="*/ 0 h 138"/>
                  <a:gd name="T14" fmla="*/ 0 w 107"/>
                  <a:gd name="T15" fmla="*/ 3 h 138"/>
                  <a:gd name="T16" fmla="*/ 29 w 107"/>
                  <a:gd name="T17" fmla="*/ 31 h 138"/>
                  <a:gd name="T18" fmla="*/ 34 w 107"/>
                  <a:gd name="T19" fmla="*/ 42 h 138"/>
                  <a:gd name="T20" fmla="*/ 62 w 107"/>
                  <a:gd name="T21" fmla="*/ 48 h 138"/>
                  <a:gd name="T22" fmla="*/ 55 w 107"/>
                  <a:gd name="T23" fmla="*/ 75 h 138"/>
                  <a:gd name="T24" fmla="*/ 20 w 107"/>
                  <a:gd name="T25" fmla="*/ 126 h 138"/>
                  <a:gd name="T26" fmla="*/ 38 w 107"/>
                  <a:gd name="T27" fmla="*/ 126 h 138"/>
                  <a:gd name="T28" fmla="*/ 70 w 107"/>
                  <a:gd name="T29" fmla="*/ 90 h 138"/>
                  <a:gd name="T30" fmla="*/ 84 w 107"/>
                  <a:gd name="T31" fmla="*/ 7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138">
                    <a:moveTo>
                      <a:pt x="84" y="76"/>
                    </a:moveTo>
                    <a:cubicBezTo>
                      <a:pt x="84" y="66"/>
                      <a:pt x="87" y="56"/>
                      <a:pt x="95" y="48"/>
                    </a:cubicBezTo>
                    <a:cubicBezTo>
                      <a:pt x="107" y="35"/>
                      <a:pt x="87" y="15"/>
                      <a:pt x="74" y="28"/>
                    </a:cubicBezTo>
                    <a:cubicBezTo>
                      <a:pt x="73" y="30"/>
                      <a:pt x="71" y="32"/>
                      <a:pt x="70" y="33"/>
                    </a:cubicBezTo>
                    <a:cubicBezTo>
                      <a:pt x="59" y="32"/>
                      <a:pt x="48" y="31"/>
                      <a:pt x="38" y="27"/>
                    </a:cubicBezTo>
                    <a:cubicBezTo>
                      <a:pt x="35" y="26"/>
                      <a:pt x="33" y="27"/>
                      <a:pt x="32" y="28"/>
                    </a:cubicBezTo>
                    <a:cubicBezTo>
                      <a:pt x="2" y="0"/>
                      <a:pt x="2" y="0"/>
                      <a:pt x="2" y="0"/>
                    </a:cubicBezTo>
                    <a:cubicBezTo>
                      <a:pt x="0" y="3"/>
                      <a:pt x="0" y="3"/>
                      <a:pt x="0" y="3"/>
                    </a:cubicBezTo>
                    <a:cubicBezTo>
                      <a:pt x="29" y="31"/>
                      <a:pt x="29" y="31"/>
                      <a:pt x="29" y="31"/>
                    </a:cubicBezTo>
                    <a:cubicBezTo>
                      <a:pt x="27" y="35"/>
                      <a:pt x="28" y="40"/>
                      <a:pt x="34" y="42"/>
                    </a:cubicBezTo>
                    <a:cubicBezTo>
                      <a:pt x="43" y="45"/>
                      <a:pt x="52" y="47"/>
                      <a:pt x="62" y="48"/>
                    </a:cubicBezTo>
                    <a:cubicBezTo>
                      <a:pt x="58" y="56"/>
                      <a:pt x="56" y="65"/>
                      <a:pt x="55" y="75"/>
                    </a:cubicBezTo>
                    <a:cubicBezTo>
                      <a:pt x="34" y="83"/>
                      <a:pt x="23" y="102"/>
                      <a:pt x="20" y="126"/>
                    </a:cubicBezTo>
                    <a:cubicBezTo>
                      <a:pt x="18" y="138"/>
                      <a:pt x="37" y="138"/>
                      <a:pt x="38" y="126"/>
                    </a:cubicBezTo>
                    <a:cubicBezTo>
                      <a:pt x="41" y="107"/>
                      <a:pt x="52" y="94"/>
                      <a:pt x="70" y="90"/>
                    </a:cubicBezTo>
                    <a:cubicBezTo>
                      <a:pt x="78" y="90"/>
                      <a:pt x="83" y="84"/>
                      <a:pt x="84" y="7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09" tIns="81255" rIns="162509" bIns="81255" numCol="1" anchor="t" anchorCtr="0" compatLnSpc="1"/>
              <a:p>
                <a:endParaRPr lang="id-ID" sz="2400">
                  <a:effectLst>
                    <a:outerShdw blurRad="38100" dist="38100" dir="2700000" algn="tl">
                      <a:srgbClr val="000000">
                        <a:alpha val="43137"/>
                      </a:srgbClr>
                    </a:outerShdw>
                  </a:effectLst>
                </a:endParaRPr>
              </a:p>
            </p:txBody>
          </p:sp>
          <p:sp>
            <p:nvSpPr>
              <p:cNvPr id="100" name="Oval 14"/>
              <p:cNvSpPr>
                <a:spLocks noChangeArrowheads="1"/>
              </p:cNvSpPr>
              <p:nvPr/>
            </p:nvSpPr>
            <p:spPr bwMode="auto">
              <a:xfrm>
                <a:off x="595662" y="53975"/>
                <a:ext cx="111125" cy="1111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62509" tIns="81255" rIns="162509" bIns="81255" numCol="1" anchor="t" anchorCtr="0" compatLnSpc="1"/>
              <a:p>
                <a:endParaRPr lang="en-US" altLang="id-ID" sz="2400">
                  <a:effectLst>
                    <a:outerShdw blurRad="38100" dist="38100" dir="2700000" algn="tl">
                      <a:srgbClr val="000000">
                        <a:alpha val="43137"/>
                      </a:srgbClr>
                    </a:outerShdw>
                  </a:effectLst>
                </a:endParaRPr>
              </a:p>
            </p:txBody>
          </p:sp>
        </p:grpSp>
        <p:sp>
          <p:nvSpPr>
            <p:cNvPr id="90" name="Rectangle 27"/>
            <p:cNvSpPr/>
            <p:nvPr/>
          </p:nvSpPr>
          <p:spPr bwMode="auto">
            <a:xfrm>
              <a:off x="95629" y="3581970"/>
              <a:ext cx="3052973" cy="1319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p>
              <a:pPr fontAlgn="base">
                <a:spcBef>
                  <a:spcPct val="0"/>
                </a:spcBef>
                <a:spcAft>
                  <a:spcPct val="0"/>
                </a:spcAft>
              </a:pPr>
              <a:r>
                <a:rPr lang="zh-CN" altLang="en-US" dirty="0">
                  <a:solidFill>
                    <a:schemeClr val="accent3">
                      <a:lumMod val="50000"/>
                    </a:schemeClr>
                  </a:solidFill>
                  <a:latin typeface="微软雅黑" panose="020B0503020204020204" charset="-122"/>
                  <a:ea typeface="微软雅黑" panose="020B0503020204020204" charset="-122"/>
                  <a:cs typeface="Bebas Neue" charset="0"/>
                  <a:sym typeface="Bebas Neue" charset="0"/>
                </a:rPr>
                <a:t>物流、技术、仓储、物业、咨询、投行、设计创意、法务等服务收益</a:t>
              </a:r>
              <a:endParaRPr lang="zh-CN" altLang="en-US" dirty="0">
                <a:solidFill>
                  <a:schemeClr val="accent3">
                    <a:lumMod val="50000"/>
                  </a:schemeClr>
                </a:solidFill>
                <a:latin typeface="微软雅黑" panose="020B0503020204020204" charset="-122"/>
                <a:ea typeface="微软雅黑" panose="020B0503020204020204" charset="-122"/>
                <a:cs typeface="Bebas Neue" charset="0"/>
                <a:sym typeface="Bebas Neue"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65" name="矩形 3"/>
          <p:cNvSpPr/>
          <p:nvPr/>
        </p:nvSpPr>
        <p:spPr>
          <a:xfrm>
            <a:off x="1441744" y="1082666"/>
            <a:ext cx="9128760" cy="645160"/>
          </a:xfrm>
          <a:prstGeom prst="rect">
            <a:avLst/>
          </a:prstGeom>
        </p:spPr>
        <p:txBody>
          <a:bodyPr wrap="none">
            <a:spAutoFit/>
          </a:bodyPr>
          <a:lstStyle/>
          <a:p>
            <a:pPr algn="ctr" defTabSz="914400">
              <a:spcBef>
                <a:spcPct val="0"/>
              </a:spcBef>
            </a:pPr>
            <a:r>
              <a:rPr lang="zh-CN" altLang="en-US" sz="3600" b="1" dirty="0">
                <a:solidFill>
                  <a:schemeClr val="accent4">
                    <a:lumMod val="20000"/>
                    <a:lumOff val="80000"/>
                  </a:schemeClr>
                </a:solidFill>
                <a:latin typeface="+mn-ea"/>
              </a:rPr>
              <a:t>合作、</a:t>
            </a:r>
            <a:r>
              <a:rPr lang="zh-CN" altLang="en-US" sz="3600" b="1" dirty="0">
                <a:solidFill>
                  <a:schemeClr val="accent4">
                    <a:lumMod val="20000"/>
                    <a:lumOff val="80000"/>
                  </a:schemeClr>
                </a:solidFill>
                <a:latin typeface="+mn-ea"/>
                <a:sym typeface="+mn-ea"/>
              </a:rPr>
              <a:t>合伙</a:t>
            </a:r>
            <a:r>
              <a:rPr lang="zh-CN" altLang="en-US" sz="3600" b="1" dirty="0">
                <a:solidFill>
                  <a:schemeClr val="accent4">
                    <a:lumMod val="20000"/>
                    <a:lumOff val="80000"/>
                  </a:schemeClr>
                </a:solidFill>
                <a:latin typeface="+mn-ea"/>
              </a:rPr>
              <a:t>、融合            共创、</a:t>
            </a:r>
            <a:r>
              <a:rPr lang="zh-CN" altLang="en-US" sz="3600" b="1" dirty="0">
                <a:solidFill>
                  <a:schemeClr val="accent4">
                    <a:lumMod val="20000"/>
                    <a:lumOff val="80000"/>
                  </a:schemeClr>
                </a:solidFill>
                <a:latin typeface="+mn-ea"/>
                <a:sym typeface="+mn-ea"/>
              </a:rPr>
              <a:t>共享、</a:t>
            </a:r>
            <a:r>
              <a:rPr lang="zh-CN" altLang="en-US" sz="3600" b="1" dirty="0">
                <a:solidFill>
                  <a:schemeClr val="accent4">
                    <a:lumMod val="20000"/>
                    <a:lumOff val="80000"/>
                  </a:schemeClr>
                </a:solidFill>
                <a:latin typeface="+mn-ea"/>
              </a:rPr>
              <a:t>共赢</a:t>
            </a:r>
            <a:endParaRPr lang="en-US" altLang="zh-CN" sz="3600" b="1" dirty="0">
              <a:solidFill>
                <a:schemeClr val="accent4">
                  <a:lumMod val="20000"/>
                  <a:lumOff val="80000"/>
                </a:schemeClr>
              </a:solidFill>
              <a:latin typeface="+mn-ea"/>
            </a:endParaRPr>
          </a:p>
        </p:txBody>
      </p:sp>
      <p:pic>
        <p:nvPicPr>
          <p:cNvPr id="2097189" name="图片 6"/>
          <p:cNvPicPr>
            <a:picLocks noChangeAspect="1" noChangeArrowheads="1"/>
          </p:cNvPicPr>
          <p:nvPr/>
        </p:nvPicPr>
        <p:blipFill>
          <a:blip r:embed="rId1"/>
          <a:srcRect/>
          <a:stretch>
            <a:fillRect/>
          </a:stretch>
        </p:blipFill>
        <p:spPr bwMode="auto">
          <a:xfrm>
            <a:off x="3243183" y="3372127"/>
            <a:ext cx="1459504" cy="1136956"/>
          </a:xfrm>
          <a:prstGeom prst="rect">
            <a:avLst/>
          </a:prstGeom>
          <a:noFill/>
          <a:ln>
            <a:noFill/>
          </a:ln>
          <a:effectLst>
            <a:outerShdw blurRad="50800" dist="38100" dir="2700000" algn="tl" rotWithShape="0">
              <a:prstClr val="black">
                <a:alpha val="40000"/>
              </a:prstClr>
            </a:outerShdw>
          </a:effectLst>
        </p:spPr>
      </p:pic>
      <p:sp>
        <p:nvSpPr>
          <p:cNvPr id="1049166" name="矩形 7"/>
          <p:cNvSpPr>
            <a:spLocks noChangeArrowheads="1"/>
          </p:cNvSpPr>
          <p:nvPr/>
        </p:nvSpPr>
        <p:spPr bwMode="auto">
          <a:xfrm>
            <a:off x="3243183" y="4477671"/>
            <a:ext cx="1593353" cy="733470"/>
          </a:xfrm>
          <a:prstGeom prst="rect">
            <a:avLst/>
          </a:prstGeom>
          <a:noFill/>
          <a:ln>
            <a:noFill/>
          </a:ln>
        </p:spPr>
        <p:txBody>
          <a:bodyPr wrap="square" lIns="91380" tIns="45688" rIns="91380" bIns="45688">
            <a:spAutoFit/>
          </a:bodyPr>
          <a:lstStyle>
            <a:lvl1pPr>
              <a:defRPr sz="1400">
                <a:solidFill>
                  <a:schemeClr val="tx1"/>
                </a:solidFill>
                <a:latin typeface="Arial" panose="020B0604020202020204" pitchFamily="34" charset="0"/>
                <a:ea typeface="宋体" panose="02010600030101010101" pitchFamily="2" charset="-122"/>
              </a:defRPr>
            </a:lvl1pPr>
            <a:lvl2pPr marL="742950" indent="-285750">
              <a:defRPr sz="1400">
                <a:solidFill>
                  <a:schemeClr val="tx1"/>
                </a:solidFill>
                <a:latin typeface="Arial" panose="020B0604020202020204" pitchFamily="34" charset="0"/>
                <a:ea typeface="宋体" panose="02010600030101010101" pitchFamily="2" charset="-122"/>
              </a:defRPr>
            </a:lvl2pPr>
            <a:lvl3pPr marL="1143000" indent="-228600">
              <a:defRPr sz="1400">
                <a:solidFill>
                  <a:schemeClr val="tx1"/>
                </a:solidFill>
                <a:latin typeface="Arial" panose="020B0604020202020204" pitchFamily="34" charset="0"/>
                <a:ea typeface="宋体" panose="02010600030101010101" pitchFamily="2" charset="-122"/>
              </a:defRPr>
            </a:lvl3pPr>
            <a:lvl4pPr marL="1600200" indent="-228600">
              <a:defRPr sz="1400">
                <a:solidFill>
                  <a:schemeClr val="tx1"/>
                </a:solidFill>
                <a:latin typeface="Arial" panose="020B0604020202020204" pitchFamily="34" charset="0"/>
                <a:ea typeface="宋体" panose="02010600030101010101" pitchFamily="2" charset="-122"/>
              </a:defRPr>
            </a:lvl4pPr>
            <a:lvl5pPr marL="2057400" indent="-228600">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9pPr>
          </a:lstStyle>
          <a:p>
            <a:pPr>
              <a:lnSpc>
                <a:spcPts val="2500"/>
              </a:lnSpc>
            </a:pPr>
            <a:r>
              <a:rPr lang="zh-CN" altLang="en-US" b="1" dirty="0">
                <a:ln w="1905">
                  <a:noFill/>
                </a:ln>
                <a:solidFill>
                  <a:srgbClr val="0070C0"/>
                </a:solidFill>
                <a:effectLst>
                  <a:outerShdw blurRad="50800" dist="38100" dir="2700000" algn="tl" rotWithShape="0">
                    <a:prstClr val="black">
                      <a:alpha val="40000"/>
                    </a:prstClr>
                  </a:outerShdw>
                </a:effectLst>
                <a:latin typeface="华文楷体" panose="02010600040101010101" pitchFamily="2" charset="-122"/>
                <a:ea typeface="华文楷体" panose="02010600040101010101" pitchFamily="2" charset="-122"/>
                <a:sym typeface="Adobe 黑体 Std R" panose="020B0400000000000000" pitchFamily="34" charset="-122"/>
              </a:rPr>
              <a:t>香港</a:t>
            </a:r>
            <a:r>
              <a:rPr lang="en-US" altLang="zh-CN" b="1" dirty="0">
                <a:ln w="1905">
                  <a:noFill/>
                </a:ln>
                <a:solidFill>
                  <a:srgbClr val="0070C0"/>
                </a:solidFill>
                <a:effectLst>
                  <a:outerShdw blurRad="50800" dist="38100" dir="2700000" algn="tl" rotWithShape="0">
                    <a:prstClr val="black">
                      <a:alpha val="40000"/>
                    </a:prstClr>
                  </a:outerShdw>
                </a:effectLst>
                <a:latin typeface="华文楷体" panose="02010600040101010101" pitchFamily="2" charset="-122"/>
                <a:ea typeface="华文楷体" panose="02010600040101010101" pitchFamily="2" charset="-122"/>
                <a:sym typeface="Adobe 黑体 Std R" panose="020B0400000000000000" pitchFamily="34" charset="-122"/>
              </a:rPr>
              <a:t>  </a:t>
            </a:r>
            <a:r>
              <a:rPr lang="zh-CN" altLang="en-US" b="1" dirty="0">
                <a:ln w="1905">
                  <a:noFill/>
                </a:ln>
                <a:solidFill>
                  <a:srgbClr val="0070C0"/>
                </a:solidFill>
                <a:effectLst>
                  <a:outerShdw blurRad="50800" dist="38100" dir="2700000" algn="tl" rotWithShape="0">
                    <a:prstClr val="black">
                      <a:alpha val="40000"/>
                    </a:prstClr>
                  </a:outerShdw>
                </a:effectLst>
                <a:latin typeface="华文楷体" panose="02010600040101010101" pitchFamily="2" charset="-122"/>
                <a:ea typeface="华文楷体" panose="02010600040101010101" pitchFamily="2" charset="-122"/>
                <a:sym typeface="Adobe 黑体 Std R" panose="020B0400000000000000" pitchFamily="34" charset="-122"/>
              </a:rPr>
              <a:t>上海  宁波</a:t>
            </a:r>
            <a:endParaRPr lang="en-US" altLang="zh-CN" b="1" dirty="0">
              <a:ln w="1905">
                <a:noFill/>
              </a:ln>
              <a:solidFill>
                <a:srgbClr val="0070C0"/>
              </a:solidFill>
              <a:effectLst>
                <a:outerShdw blurRad="50800" dist="38100" dir="2700000" algn="tl" rotWithShape="0">
                  <a:prstClr val="black">
                    <a:alpha val="40000"/>
                  </a:prstClr>
                </a:outerShdw>
              </a:effectLst>
              <a:latin typeface="华文楷体" panose="02010600040101010101" pitchFamily="2" charset="-122"/>
              <a:ea typeface="华文楷体" panose="02010600040101010101" pitchFamily="2" charset="-122"/>
              <a:sym typeface="Adobe 黑体 Std R" panose="020B0400000000000000" pitchFamily="34" charset="-122"/>
            </a:endParaRPr>
          </a:p>
          <a:p>
            <a:pPr>
              <a:lnSpc>
                <a:spcPts val="2500"/>
              </a:lnSpc>
            </a:pPr>
            <a:r>
              <a:rPr lang="zh-CN" altLang="en-US" b="1" dirty="0">
                <a:ln w="1905">
                  <a:noFill/>
                </a:ln>
                <a:solidFill>
                  <a:srgbClr val="0070C0"/>
                </a:solidFill>
                <a:effectLst>
                  <a:outerShdw blurRad="50800" dist="38100" dir="2700000" algn="tl" rotWithShape="0">
                    <a:prstClr val="black">
                      <a:alpha val="40000"/>
                    </a:prstClr>
                  </a:outerShdw>
                </a:effectLst>
                <a:latin typeface="华文楷体" panose="02010600040101010101" pitchFamily="2" charset="-122"/>
                <a:ea typeface="华文楷体" panose="02010600040101010101" pitchFamily="2" charset="-122"/>
                <a:sym typeface="Adobe 黑体 Std R" panose="020B0400000000000000" pitchFamily="34" charset="-122"/>
              </a:rPr>
              <a:t>北京  杭州  深圳</a:t>
            </a:r>
            <a:endParaRPr lang="en-US" altLang="zh-CN" b="1" dirty="0">
              <a:ln w="1905">
                <a:noFill/>
              </a:ln>
              <a:solidFill>
                <a:srgbClr val="0070C0"/>
              </a:solidFill>
              <a:effectLst>
                <a:outerShdw blurRad="50800" dist="38100" dir="2700000" algn="tl" rotWithShape="0">
                  <a:prstClr val="black">
                    <a:alpha val="40000"/>
                  </a:prstClr>
                </a:outerShdw>
              </a:effectLst>
              <a:latin typeface="华文楷体" panose="02010600040101010101" pitchFamily="2" charset="-122"/>
              <a:ea typeface="华文楷体" panose="02010600040101010101" pitchFamily="2" charset="-122"/>
              <a:sym typeface="Adobe 黑体 Std R" panose="020B0400000000000000" pitchFamily="34" charset="-122"/>
            </a:endParaRPr>
          </a:p>
        </p:txBody>
      </p:sp>
      <p:pic>
        <p:nvPicPr>
          <p:cNvPr id="2097190" name="Picture 3"/>
          <p:cNvPicPr>
            <a:picLocks noChangeAspect="1" noChangeArrowheads="1"/>
          </p:cNvPicPr>
          <p:nvPr/>
        </p:nvPicPr>
        <p:blipFill>
          <a:blip r:embed="rId2"/>
          <a:srcRect/>
          <a:stretch>
            <a:fillRect/>
          </a:stretch>
        </p:blipFill>
        <p:spPr bwMode="auto">
          <a:xfrm>
            <a:off x="6173160" y="3336350"/>
            <a:ext cx="1876425" cy="178093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097189"/>
                                        </p:tgtEl>
                                        <p:attrNameLst>
                                          <p:attrName>style.visibility</p:attrName>
                                        </p:attrNameLst>
                                      </p:cBhvr>
                                      <p:to>
                                        <p:strVal val="visible"/>
                                      </p:to>
                                    </p:set>
                                    <p:animEffect transition="in" filter="barn(inVertical)">
                                      <p:cBhvr>
                                        <p:cTn id="7" dur="500"/>
                                        <p:tgtEl>
                                          <p:spTgt spid="209718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49166"/>
                                        </p:tgtEl>
                                        <p:attrNameLst>
                                          <p:attrName>style.visibility</p:attrName>
                                        </p:attrNameLst>
                                      </p:cBhvr>
                                      <p:to>
                                        <p:strVal val="visible"/>
                                      </p:to>
                                    </p:set>
                                    <p:animEffect transition="in" filter="barn(inVertical)">
                                      <p:cBhvr>
                                        <p:cTn id="10" dur="500"/>
                                        <p:tgtEl>
                                          <p:spTgt spid="1049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6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15" name="标题 1"/>
          <p:cNvSpPr>
            <a:spLocks noGrp="1"/>
          </p:cNvSpPr>
          <p:nvPr>
            <p:ph type="title"/>
          </p:nvPr>
        </p:nvSpPr>
        <p:spPr>
          <a:xfrm>
            <a:off x="4366379" y="1825775"/>
            <a:ext cx="7590354" cy="1145332"/>
          </a:xfrm>
        </p:spPr>
        <p:txBody>
          <a:bodyPr/>
          <a:lstStyle/>
          <a:p>
            <a:pPr>
              <a:lnSpc>
                <a:spcPct val="100000"/>
              </a:lnSpc>
              <a:spcBef>
                <a:spcPts val="600"/>
              </a:spcBef>
            </a:pPr>
            <a:br>
              <a:rPr lang="zh-CN" altLang="en-US" sz="3200"/>
            </a:br>
            <a:endParaRPr lang="zh-CN" altLang="en-US" sz="3200" dirty="0">
              <a:solidFill>
                <a:srgbClr val="D74B4B"/>
              </a:solidFill>
            </a:endParaRPr>
          </a:p>
        </p:txBody>
      </p:sp>
      <p:cxnSp>
        <p:nvCxnSpPr>
          <p:cNvPr id="3145796" name="直接连接符 3"/>
          <p:cNvCxnSpPr/>
          <p:nvPr/>
        </p:nvCxnSpPr>
        <p:spPr>
          <a:xfrm>
            <a:off x="3930134" y="2474588"/>
            <a:ext cx="813530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45797" name="直接连接符 4"/>
          <p:cNvCxnSpPr/>
          <p:nvPr/>
        </p:nvCxnSpPr>
        <p:spPr>
          <a:xfrm>
            <a:off x="3930134" y="4379737"/>
            <a:ext cx="813530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文本占位符 2"/>
          <p:cNvSpPr>
            <a:spLocks noGrp="1"/>
          </p:cNvSpPr>
          <p:nvPr>
            <p:ph type="body" idx="1"/>
          </p:nvPr>
        </p:nvSpPr>
        <p:spPr>
          <a:xfrm>
            <a:off x="4558030" y="3096260"/>
            <a:ext cx="6206490" cy="664845"/>
          </a:xfrm>
        </p:spPr>
        <p:txBody>
          <a:bodyPr>
            <a:normAutofit/>
          </a:bodyPr>
          <a:lstStyle/>
          <a:p>
            <a:pPr>
              <a:lnSpc>
                <a:spcPct val="100000"/>
              </a:lnSpc>
              <a:spcBef>
                <a:spcPts val="600"/>
              </a:spcBef>
              <a:buFontTx/>
            </a:pPr>
            <a:r>
              <a:rPr lang="zh-CN" altLang="en-US" sz="3200" b="1" dirty="0">
                <a:solidFill>
                  <a:srgbClr val="D74B4B"/>
                </a:solidFill>
                <a:latin typeface="+mj-lt"/>
                <a:ea typeface="+mj-ea"/>
                <a:cs typeface="+mj-cs"/>
                <a:sym typeface="+mn-ea"/>
              </a:rPr>
              <a:t>众丽联 </a:t>
            </a:r>
            <a:r>
              <a:rPr lang="en-US" altLang="zh-CN" sz="3200" b="1" dirty="0">
                <a:solidFill>
                  <a:srgbClr val="D74B4B"/>
                </a:solidFill>
                <a:latin typeface="+mj-lt"/>
                <a:ea typeface="+mj-ea"/>
                <a:cs typeface="+mj-cs"/>
                <a:sym typeface="+mn-ea"/>
              </a:rPr>
              <a:t>— </a:t>
            </a:r>
            <a:r>
              <a:rPr lang="zh-CN" altLang="en-US" sz="3200" b="1" dirty="0">
                <a:solidFill>
                  <a:srgbClr val="D74B4B"/>
                </a:solidFill>
                <a:latin typeface="+mj-lt"/>
                <a:ea typeface="+mj-ea"/>
                <a:cs typeface="+mj-cs"/>
                <a:sym typeface="+mn-ea"/>
              </a:rPr>
              <a:t>中国美妆产业领军</a:t>
            </a:r>
            <a:r>
              <a:rPr lang="zh-CN" altLang="en-US" sz="3200" b="1" dirty="0" smtClean="0">
                <a:solidFill>
                  <a:srgbClr val="D74B4B"/>
                </a:solidFill>
                <a:latin typeface="+mj-lt"/>
                <a:ea typeface="+mj-ea"/>
                <a:cs typeface="+mj-cs"/>
                <a:sym typeface="+mn-ea"/>
              </a:rPr>
              <a:t>平台</a:t>
            </a:r>
            <a:endParaRPr lang="zh-CN" altLang="en-US" sz="3200" b="1" dirty="0">
              <a:solidFill>
                <a:srgbClr val="D74B4B"/>
              </a:solidFill>
              <a:latin typeface="+mj-lt"/>
              <a:ea typeface="+mj-ea"/>
              <a:cs typeface="+mj-cs"/>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直角三角形 4"/>
          <p:cNvSpPr/>
          <p:nvPr/>
        </p:nvSpPr>
        <p:spPr>
          <a:xfrm rot="-5400000">
            <a:off x="11829304" y="6514698"/>
            <a:ext cx="273014" cy="273014"/>
          </a:xfrm>
          <a:prstGeom prst="rtTriangle">
            <a:avLst/>
          </a:prstGeom>
          <a:solidFill>
            <a:srgbClr val="0070C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indent="0" algn="ctr" eaLnBrk="1" hangingPunct="1">
              <a:lnSpc>
                <a:spcPct val="100000"/>
              </a:lnSpc>
              <a:spcBef>
                <a:spcPct val="0"/>
              </a:spcBef>
              <a:buFont typeface="Arial" panose="020B0604020202020204" pitchFamily="34" charset="0"/>
              <a:buNone/>
              <a:defRPr/>
            </a:pPr>
            <a:endParaRPr lang="zh-CN" altLang="en-US" sz="1800" dirty="0">
              <a:solidFill>
                <a:srgbClr val="FFFFFF"/>
              </a:solidFill>
            </a:endParaRPr>
          </a:p>
        </p:txBody>
      </p:sp>
      <p:sp>
        <p:nvSpPr>
          <p:cNvPr id="21" name="文本框 69"/>
          <p:cNvSpPr txBox="1"/>
          <p:nvPr/>
        </p:nvSpPr>
        <p:spPr>
          <a:xfrm>
            <a:off x="304283" y="325543"/>
            <a:ext cx="11525021" cy="52197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indent="0" eaLnBrk="1" hangingPunct="1">
              <a:lnSpc>
                <a:spcPct val="100000"/>
              </a:lnSpc>
              <a:spcBef>
                <a:spcPct val="0"/>
              </a:spcBef>
              <a:buFont typeface="Arial" panose="020B0604020202020204" pitchFamily="34" charset="0"/>
              <a:buNone/>
              <a:defRPr/>
            </a:pPr>
            <a:r>
              <a:rPr lang="en-US" altLang="zh-CN" b="1" dirty="0">
                <a:solidFill>
                  <a:srgbClr val="007ADD"/>
                </a:solidFill>
                <a:latin typeface="微软雅黑" panose="020B0503020204020204" charset="-122"/>
                <a:ea typeface="微软雅黑" panose="020B0503020204020204" charset="-122"/>
              </a:rPr>
              <a:t> </a:t>
            </a:r>
            <a:r>
              <a:rPr lang="en-US" altLang="zh-CN" b="1" dirty="0">
                <a:solidFill>
                  <a:srgbClr val="FF0000"/>
                </a:solidFill>
                <a:latin typeface="微软雅黑" panose="020B0503020204020204" charset="-122"/>
                <a:ea typeface="微软雅黑" panose="020B0503020204020204" charset="-122"/>
                <a:sym typeface="+mn-ea"/>
              </a:rPr>
              <a:t> </a:t>
            </a:r>
            <a:r>
              <a:rPr lang="en-US" altLang="zh-CN" b="1" dirty="0">
                <a:solidFill>
                  <a:srgbClr val="D74B4B"/>
                </a:solidFill>
                <a:latin typeface="微软雅黑" panose="020B0503020204020204" charset="-122"/>
                <a:ea typeface="微软雅黑" panose="020B0503020204020204" charset="-122"/>
                <a:sym typeface="+mn-ea"/>
              </a:rPr>
              <a:t>1</a:t>
            </a:r>
            <a:r>
              <a:rPr lang="zh-CN" altLang="en-US" b="1" dirty="0">
                <a:solidFill>
                  <a:srgbClr val="D74B4B"/>
                </a:solidFill>
                <a:latin typeface="微软雅黑" panose="020B0503020204020204" charset="-122"/>
                <a:ea typeface="微软雅黑" panose="020B0503020204020204" charset="-122"/>
                <a:cs typeface="微软雅黑" panose="020B0503020204020204" charset="-122"/>
                <a:sym typeface="+mn-ea"/>
              </a:rPr>
              <a:t>、</a:t>
            </a:r>
            <a:r>
              <a:rPr lang="zh-CN" altLang="en-US" b="1" dirty="0">
                <a:solidFill>
                  <a:srgbClr val="D74B4B"/>
                </a:solidFill>
                <a:latin typeface="微软雅黑" panose="020B0503020204020204" charset="-122"/>
                <a:ea typeface="微软雅黑" panose="020B0503020204020204" charset="-122"/>
                <a:cs typeface="微软雅黑" panose="020B0503020204020204" charset="-122"/>
              </a:rPr>
              <a:t>蓝源美妆产业平台 </a:t>
            </a:r>
            <a:r>
              <a:rPr lang="en-US" altLang="zh-CN" b="1" dirty="0">
                <a:solidFill>
                  <a:srgbClr val="D74B4B"/>
                </a:solidFill>
                <a:latin typeface="微软雅黑" panose="020B0503020204020204" charset="-122"/>
                <a:ea typeface="微软雅黑" panose="020B0503020204020204" charset="-122"/>
                <a:cs typeface="微软雅黑" panose="020B0503020204020204" charset="-122"/>
              </a:rPr>
              <a:t>— </a:t>
            </a:r>
            <a:r>
              <a:rPr lang="zh-CN" altLang="en-US" b="1" dirty="0">
                <a:solidFill>
                  <a:srgbClr val="D74B4B"/>
                </a:solidFill>
                <a:latin typeface="微软雅黑" panose="020B0503020204020204" charset="-122"/>
                <a:ea typeface="微软雅黑" panose="020B0503020204020204" charset="-122"/>
                <a:cs typeface="微软雅黑" panose="020B0503020204020204" charset="-122"/>
              </a:rPr>
              <a:t>众丽联</a:t>
            </a:r>
            <a:endParaRPr lang="zh-CN" altLang="en-US" b="1" dirty="0">
              <a:solidFill>
                <a:srgbClr val="D74B4B"/>
              </a:solidFill>
              <a:latin typeface="微软雅黑" panose="020B0503020204020204" charset="-122"/>
              <a:ea typeface="微软雅黑" panose="020B0503020204020204" charset="-122"/>
              <a:cs typeface="微软雅黑" panose="020B0503020204020204" charset="-122"/>
            </a:endParaRPr>
          </a:p>
        </p:txBody>
      </p:sp>
      <p:sp>
        <p:nvSpPr>
          <p:cNvPr id="23" name="文本框 22"/>
          <p:cNvSpPr txBox="1"/>
          <p:nvPr/>
        </p:nvSpPr>
        <p:spPr>
          <a:xfrm>
            <a:off x="10567420" y="6525576"/>
            <a:ext cx="1071880" cy="306705"/>
          </a:xfrm>
          <a:prstGeom prst="rect">
            <a:avLst/>
          </a:prstGeom>
          <a:noFill/>
        </p:spPr>
        <p:txBody>
          <a:bodyPr wrap="none" rtlCol="0">
            <a:spAutoFit/>
          </a:bodyPr>
          <a:lstStyle/>
          <a:p>
            <a:pPr eaLnBrk="0" fontAlgn="base" hangingPunct="0">
              <a:spcBef>
                <a:spcPct val="0"/>
              </a:spcBef>
              <a:spcAft>
                <a:spcPct val="0"/>
              </a:spcAft>
              <a:defRPr/>
            </a:pPr>
            <a:r>
              <a:rPr lang="zh-CN" altLang="en-US" sz="1400" dirty="0">
                <a:solidFill>
                  <a:srgbClr val="FFFFFF">
                    <a:lumMod val="50000"/>
                  </a:srgbClr>
                </a:solidFill>
                <a:latin typeface="微软雅黑" panose="020B0503020204020204" charset="-122"/>
                <a:ea typeface="微软雅黑" panose="020B0503020204020204" charset="-122"/>
              </a:rPr>
              <a:t>众丽联集团</a:t>
            </a:r>
            <a:endParaRPr lang="zh-CN" altLang="en-US" sz="1400" dirty="0">
              <a:solidFill>
                <a:srgbClr val="FFFFFF">
                  <a:lumMod val="50000"/>
                </a:srgbClr>
              </a:solidFill>
              <a:latin typeface="微软雅黑" panose="020B0503020204020204" charset="-122"/>
              <a:ea typeface="微软雅黑" panose="020B0503020204020204" charset="-122"/>
            </a:endParaRPr>
          </a:p>
        </p:txBody>
      </p:sp>
      <p:pic>
        <p:nvPicPr>
          <p:cNvPr id="7" name="图片 6"/>
          <p:cNvPicPr>
            <a:picLocks noChangeAspect="1"/>
          </p:cNvPicPr>
          <p:nvPr/>
        </p:nvPicPr>
        <p:blipFill>
          <a:blip r:embed="rId1"/>
          <a:stretch>
            <a:fillRect/>
          </a:stretch>
        </p:blipFill>
        <p:spPr>
          <a:xfrm>
            <a:off x="672465" y="1214120"/>
            <a:ext cx="3954780" cy="5248275"/>
          </a:xfrm>
          <a:prstGeom prst="rect">
            <a:avLst/>
          </a:prstGeom>
        </p:spPr>
      </p:pic>
      <p:sp>
        <p:nvSpPr>
          <p:cNvPr id="16" name="圆角矩形 4"/>
          <p:cNvSpPr/>
          <p:nvPr>
            <p:custDataLst>
              <p:tags r:id="rId2"/>
            </p:custDataLst>
          </p:nvPr>
        </p:nvSpPr>
        <p:spPr>
          <a:xfrm>
            <a:off x="5046345" y="1358900"/>
            <a:ext cx="6926580" cy="3880485"/>
          </a:xfrm>
          <a:prstGeom prst="roundRect">
            <a:avLst/>
          </a:prstGeom>
          <a:solidFill>
            <a:schemeClr val="accent3"/>
          </a:solidFill>
          <a:ln w="25400" cap="flat" cmpd="sng" algn="ctr">
            <a:noFill/>
            <a:prstDash val="solid"/>
          </a:ln>
          <a:effectLst/>
        </p:spPr>
        <p:txBody>
          <a:bodyPr rtlCol="0" anchor="ctr"/>
          <a:lstStyle/>
          <a:p>
            <a:pPr>
              <a:lnSpc>
                <a:spcPct val="100000"/>
              </a:lnSpc>
            </a:pPr>
            <a:r>
              <a:rPr lang="zh-CN" altLang="en-US" sz="2000" kern="100" dirty="0">
                <a:solidFill>
                  <a:srgbClr val="FFFFFF"/>
                </a:solidFill>
                <a:latin typeface="微软雅黑" panose="020B0503020204020204" charset="-122"/>
                <a:ea typeface="微软雅黑" panose="020B0503020204020204" charset="-122"/>
              </a:rPr>
              <a:t>   </a:t>
            </a:r>
            <a:r>
              <a:rPr lang="zh-CN" altLang="en-US" kern="100" dirty="0">
                <a:solidFill>
                  <a:srgbClr val="FFFFFF"/>
                </a:solidFill>
                <a:latin typeface="微软雅黑" panose="020B0503020204020204" charset="-122"/>
                <a:ea typeface="微软雅黑" panose="020B0503020204020204" charset="-122"/>
              </a:rPr>
              <a:t>  </a:t>
            </a:r>
            <a:r>
              <a:rPr lang="zh-CN" altLang="en-US" sz="2400" b="1" dirty="0" smtClean="0">
                <a:solidFill>
                  <a:srgbClr val="002060"/>
                </a:solidFill>
                <a:latin typeface="微软雅黑" panose="020B0503020204020204" charset="-122"/>
                <a:ea typeface="微软雅黑" panose="020B0503020204020204" charset="-122"/>
                <a:sym typeface="+mn-ea"/>
              </a:rPr>
              <a:t> </a:t>
            </a:r>
            <a:r>
              <a:rPr lang="zh-CN" altLang="en-US" sz="2400" b="1" dirty="0" smtClean="0">
                <a:solidFill>
                  <a:srgbClr val="FF0000"/>
                </a:solidFill>
                <a:latin typeface="微软雅黑" panose="020B0503020204020204" charset="-122"/>
                <a:ea typeface="微软雅黑" panose="020B0503020204020204" charset="-122"/>
                <a:sym typeface="+mn-ea"/>
              </a:rPr>
              <a:t>众丽联</a:t>
            </a:r>
            <a:r>
              <a:rPr lang="zh-CN" altLang="en-US" b="1" dirty="0" smtClean="0">
                <a:solidFill>
                  <a:schemeClr val="bg1"/>
                </a:solidFill>
                <a:latin typeface="微软雅黑" panose="020B0503020204020204" charset="-122"/>
                <a:ea typeface="微软雅黑" panose="020B0503020204020204" charset="-122"/>
                <a:sym typeface="+mn-ea"/>
              </a:rPr>
              <a:t>是蓝源资本按照“政府引导、市场主导、企业主体、龙头带动、多方参与、抱团整合”的原则，由蓝源资本、美妆龙头企业及行业合伙人共同发起，以化妆品供应链为切入点，通过互联网、</a:t>
            </a:r>
            <a:r>
              <a:rPr lang="en-US" altLang="zh-CN" b="1" dirty="0" smtClean="0">
                <a:solidFill>
                  <a:schemeClr val="bg1"/>
                </a:solidFill>
                <a:latin typeface="微软雅黑" panose="020B0503020204020204" charset="-122"/>
                <a:ea typeface="微软雅黑" panose="020B0503020204020204" charset="-122"/>
                <a:sym typeface="+mn-ea"/>
              </a:rPr>
              <a:t>5G</a:t>
            </a:r>
            <a:r>
              <a:rPr lang="zh-CN" altLang="en-US" b="1" dirty="0" smtClean="0">
                <a:solidFill>
                  <a:schemeClr val="bg1"/>
                </a:solidFill>
                <a:latin typeface="微软雅黑" panose="020B0503020204020204" charset="-122"/>
                <a:ea typeface="微软雅黑" panose="020B0503020204020204" charset="-122"/>
                <a:sym typeface="+mn-ea"/>
              </a:rPr>
              <a:t>、人工智能、大数据、物联网、区块链、云计算等新技术创建</a:t>
            </a:r>
            <a:r>
              <a:rPr lang="zh-CN" altLang="en-US" b="1" dirty="0" smtClean="0">
                <a:solidFill>
                  <a:schemeClr val="bg1"/>
                </a:solidFill>
                <a:latin typeface="微软雅黑" panose="020B0503020204020204" charset="-122"/>
                <a:ea typeface="微软雅黑" panose="020B0503020204020204" charset="-122"/>
                <a:sym typeface="+mn-ea"/>
              </a:rPr>
              <a:t>的美妆产业互联网集成服务平台公司</a:t>
            </a:r>
            <a:r>
              <a:rPr lang="zh-CN" altLang="en-US" b="1" dirty="0" smtClean="0">
                <a:solidFill>
                  <a:schemeClr val="bg1"/>
                </a:solidFill>
                <a:latin typeface="微软雅黑" panose="020B0503020204020204" charset="-122"/>
                <a:ea typeface="微软雅黑" panose="020B0503020204020204" charset="-122"/>
                <a:sym typeface="+mn-ea"/>
              </a:rPr>
              <a:t>，依托蓝源资本“特色产业链</a:t>
            </a:r>
            <a:r>
              <a:rPr lang="en-US" altLang="zh-CN" b="1" dirty="0" smtClean="0">
                <a:solidFill>
                  <a:schemeClr val="bg1"/>
                </a:solidFill>
                <a:latin typeface="微软雅黑" panose="020B0503020204020204" charset="-122"/>
                <a:ea typeface="微软雅黑" panose="020B0503020204020204" charset="-122"/>
                <a:sym typeface="+mn-ea"/>
              </a:rPr>
              <a:t>+</a:t>
            </a:r>
            <a:r>
              <a:rPr lang="zh-CN" altLang="en-US" b="1" dirty="0" smtClean="0">
                <a:solidFill>
                  <a:schemeClr val="bg1"/>
                </a:solidFill>
                <a:latin typeface="微软雅黑" panose="020B0503020204020204" charset="-122"/>
                <a:ea typeface="微软雅黑" panose="020B0503020204020204" charset="-122"/>
                <a:sym typeface="+mn-ea"/>
              </a:rPr>
              <a:t>产业互联网</a:t>
            </a:r>
            <a:r>
              <a:rPr lang="en-US" altLang="zh-CN" b="1" dirty="0" smtClean="0">
                <a:solidFill>
                  <a:schemeClr val="bg1"/>
                </a:solidFill>
                <a:latin typeface="微软雅黑" panose="020B0503020204020204" charset="-122"/>
                <a:ea typeface="微软雅黑" panose="020B0503020204020204" charset="-122"/>
                <a:sym typeface="+mn-ea"/>
              </a:rPr>
              <a:t>+</a:t>
            </a:r>
            <a:r>
              <a:rPr lang="zh-CN" altLang="en-US" b="1" dirty="0" smtClean="0">
                <a:solidFill>
                  <a:schemeClr val="bg1"/>
                </a:solidFill>
                <a:latin typeface="微软雅黑" panose="020B0503020204020204" charset="-122"/>
                <a:ea typeface="微软雅黑" panose="020B0503020204020204" charset="-122"/>
                <a:sym typeface="+mn-ea"/>
              </a:rPr>
              <a:t>金融资本</a:t>
            </a:r>
            <a:r>
              <a:rPr lang="en-US" altLang="zh-CN" b="1" dirty="0" smtClean="0">
                <a:solidFill>
                  <a:schemeClr val="bg1"/>
                </a:solidFill>
                <a:latin typeface="微软雅黑" panose="020B0503020204020204" charset="-122"/>
                <a:ea typeface="微软雅黑" panose="020B0503020204020204" charset="-122"/>
                <a:sym typeface="+mn-ea"/>
              </a:rPr>
              <a:t>+</a:t>
            </a:r>
            <a:r>
              <a:rPr lang="zh-CN" altLang="en-US" b="1" dirty="0" smtClean="0">
                <a:solidFill>
                  <a:schemeClr val="bg1"/>
                </a:solidFill>
                <a:latin typeface="微软雅黑" panose="020B0503020204020204" charset="-122"/>
                <a:ea typeface="微软雅黑" panose="020B0503020204020204" charset="-122"/>
                <a:sym typeface="+mn-ea"/>
              </a:rPr>
              <a:t>人才资本</a:t>
            </a:r>
            <a:r>
              <a:rPr lang="en-US" altLang="zh-CN" b="1" dirty="0" smtClean="0">
                <a:solidFill>
                  <a:schemeClr val="bg1"/>
                </a:solidFill>
                <a:latin typeface="微软雅黑" panose="020B0503020204020204" charset="-122"/>
                <a:ea typeface="微软雅黑" panose="020B0503020204020204" charset="-122"/>
                <a:sym typeface="+mn-ea"/>
              </a:rPr>
              <a:t>+</a:t>
            </a:r>
            <a:r>
              <a:rPr lang="zh-CN" altLang="en-US" b="1" dirty="0" smtClean="0">
                <a:solidFill>
                  <a:schemeClr val="bg1"/>
                </a:solidFill>
                <a:latin typeface="微软雅黑" panose="020B0503020204020204" charset="-122"/>
                <a:ea typeface="微软雅黑" panose="020B0503020204020204" charset="-122"/>
                <a:sym typeface="+mn-ea"/>
              </a:rPr>
              <a:t>政策工具” 五位一体的系统工具，公司通过对美容化妆品产业链（生产链</a:t>
            </a:r>
            <a:r>
              <a:rPr lang="en-US" altLang="zh-CN" b="1" dirty="0" smtClean="0">
                <a:solidFill>
                  <a:schemeClr val="bg1"/>
                </a:solidFill>
                <a:latin typeface="微软雅黑" panose="020B0503020204020204" charset="-122"/>
                <a:ea typeface="微软雅黑" panose="020B0503020204020204" charset="-122"/>
                <a:sym typeface="+mn-ea"/>
              </a:rPr>
              <a:t>/</a:t>
            </a:r>
            <a:r>
              <a:rPr lang="zh-CN" altLang="en-US" b="1" dirty="0" smtClean="0">
                <a:solidFill>
                  <a:schemeClr val="bg1"/>
                </a:solidFill>
                <a:latin typeface="微软雅黑" panose="020B0503020204020204" charset="-122"/>
                <a:ea typeface="微软雅黑" panose="020B0503020204020204" charset="-122"/>
                <a:sym typeface="+mn-ea"/>
              </a:rPr>
              <a:t>销售链</a:t>
            </a:r>
            <a:r>
              <a:rPr lang="en-US" altLang="zh-CN" b="1" dirty="0" smtClean="0">
                <a:solidFill>
                  <a:schemeClr val="bg1"/>
                </a:solidFill>
                <a:latin typeface="微软雅黑" panose="020B0503020204020204" charset="-122"/>
                <a:ea typeface="微软雅黑" panose="020B0503020204020204" charset="-122"/>
                <a:sym typeface="+mn-ea"/>
              </a:rPr>
              <a:t>/</a:t>
            </a:r>
            <a:r>
              <a:rPr lang="zh-CN" altLang="en-US" b="1" dirty="0" smtClean="0">
                <a:solidFill>
                  <a:schemeClr val="bg1"/>
                </a:solidFill>
                <a:latin typeface="微软雅黑" panose="020B0503020204020204" charset="-122"/>
                <a:ea typeface="微软雅黑" panose="020B0503020204020204" charset="-122"/>
                <a:sym typeface="+mn-ea"/>
              </a:rPr>
              <a:t>服务链</a:t>
            </a:r>
            <a:r>
              <a:rPr lang="en-US" altLang="zh-CN" b="1" dirty="0" smtClean="0">
                <a:solidFill>
                  <a:schemeClr val="bg1"/>
                </a:solidFill>
                <a:latin typeface="微软雅黑" panose="020B0503020204020204" charset="-122"/>
                <a:ea typeface="微软雅黑" panose="020B0503020204020204" charset="-122"/>
                <a:sym typeface="+mn-ea"/>
              </a:rPr>
              <a:t>/</a:t>
            </a:r>
            <a:r>
              <a:rPr lang="zh-CN" altLang="en-US" b="1" dirty="0" smtClean="0">
                <a:solidFill>
                  <a:schemeClr val="bg1"/>
                </a:solidFill>
                <a:latin typeface="微软雅黑" panose="020B0503020204020204" charset="-122"/>
                <a:ea typeface="微软雅黑" panose="020B0503020204020204" charset="-122"/>
                <a:sym typeface="+mn-ea"/>
              </a:rPr>
              <a:t>人才链</a:t>
            </a:r>
            <a:r>
              <a:rPr lang="en-US" altLang="zh-CN" b="1" dirty="0" smtClean="0">
                <a:solidFill>
                  <a:schemeClr val="bg1"/>
                </a:solidFill>
                <a:latin typeface="微软雅黑" panose="020B0503020204020204" charset="-122"/>
                <a:ea typeface="微软雅黑" panose="020B0503020204020204" charset="-122"/>
                <a:sym typeface="+mn-ea"/>
              </a:rPr>
              <a:t>/</a:t>
            </a:r>
            <a:r>
              <a:rPr lang="zh-CN" altLang="en-US" b="1" dirty="0" smtClean="0">
                <a:solidFill>
                  <a:schemeClr val="bg1"/>
                </a:solidFill>
                <a:latin typeface="微软雅黑" panose="020B0503020204020204" charset="-122"/>
                <a:ea typeface="微软雅黑" panose="020B0503020204020204" charset="-122"/>
                <a:sym typeface="+mn-ea"/>
              </a:rPr>
              <a:t>标准链</a:t>
            </a:r>
            <a:r>
              <a:rPr lang="en-US" altLang="zh-CN" b="1" dirty="0" smtClean="0">
                <a:solidFill>
                  <a:schemeClr val="bg1"/>
                </a:solidFill>
                <a:latin typeface="微软雅黑" panose="020B0503020204020204" charset="-122"/>
                <a:ea typeface="微软雅黑" panose="020B0503020204020204" charset="-122"/>
                <a:sym typeface="+mn-ea"/>
              </a:rPr>
              <a:t>/</a:t>
            </a:r>
            <a:r>
              <a:rPr lang="zh-CN" altLang="en-US" b="1" dirty="0" smtClean="0">
                <a:solidFill>
                  <a:schemeClr val="bg1"/>
                </a:solidFill>
                <a:latin typeface="微软雅黑" panose="020B0503020204020204" charset="-122"/>
                <a:ea typeface="微软雅黑" panose="020B0503020204020204" charset="-122"/>
                <a:sym typeface="+mn-ea"/>
              </a:rPr>
              <a:t>技术链</a:t>
            </a:r>
            <a:r>
              <a:rPr lang="en-US" altLang="zh-CN" b="1" dirty="0" smtClean="0">
                <a:solidFill>
                  <a:schemeClr val="bg1"/>
                </a:solidFill>
                <a:latin typeface="微软雅黑" panose="020B0503020204020204" charset="-122"/>
                <a:ea typeface="微软雅黑" panose="020B0503020204020204" charset="-122"/>
                <a:sym typeface="+mn-ea"/>
              </a:rPr>
              <a:t>/</a:t>
            </a:r>
            <a:r>
              <a:rPr lang="zh-CN" altLang="en-US" b="1" dirty="0" smtClean="0">
                <a:solidFill>
                  <a:schemeClr val="bg1"/>
                </a:solidFill>
                <a:latin typeface="微软雅黑" panose="020B0503020204020204" charset="-122"/>
                <a:ea typeface="微软雅黑" panose="020B0503020204020204" charset="-122"/>
                <a:sym typeface="+mn-ea"/>
              </a:rPr>
              <a:t>创新链</a:t>
            </a:r>
            <a:r>
              <a:rPr lang="en-US" altLang="zh-CN" b="1" dirty="0" smtClean="0">
                <a:solidFill>
                  <a:schemeClr val="bg1"/>
                </a:solidFill>
                <a:latin typeface="微软雅黑" panose="020B0503020204020204" charset="-122"/>
                <a:ea typeface="微软雅黑" panose="020B0503020204020204" charset="-122"/>
                <a:sym typeface="+mn-ea"/>
              </a:rPr>
              <a:t>/</a:t>
            </a:r>
            <a:r>
              <a:rPr lang="zh-CN" altLang="en-US" b="1" dirty="0" smtClean="0">
                <a:solidFill>
                  <a:schemeClr val="bg1"/>
                </a:solidFill>
                <a:latin typeface="微软雅黑" panose="020B0503020204020204" charset="-122"/>
                <a:ea typeface="微软雅黑" panose="020B0503020204020204" charset="-122"/>
                <a:sym typeface="+mn-ea"/>
              </a:rPr>
              <a:t>金融链</a:t>
            </a:r>
            <a:r>
              <a:rPr lang="en-US" altLang="zh-CN" b="1" dirty="0" smtClean="0">
                <a:solidFill>
                  <a:schemeClr val="bg1"/>
                </a:solidFill>
                <a:latin typeface="微软雅黑" panose="020B0503020204020204" charset="-122"/>
                <a:ea typeface="微软雅黑" panose="020B0503020204020204" charset="-122"/>
                <a:sym typeface="+mn-ea"/>
              </a:rPr>
              <a:t>/</a:t>
            </a:r>
            <a:r>
              <a:rPr lang="zh-CN" altLang="en-US" b="1" dirty="0" smtClean="0">
                <a:solidFill>
                  <a:schemeClr val="bg1"/>
                </a:solidFill>
                <a:latin typeface="微软雅黑" panose="020B0503020204020204" charset="-122"/>
                <a:ea typeface="微软雅黑" panose="020B0503020204020204" charset="-122"/>
                <a:sym typeface="+mn-ea"/>
              </a:rPr>
              <a:t>价值链等）的资源整合，为整个行业提供一站式集成服务。</a:t>
            </a:r>
            <a:endParaRPr lang="en-US" altLang="zh-CN" b="1" dirty="0" smtClean="0">
              <a:solidFill>
                <a:schemeClr val="bg1"/>
              </a:solidFill>
              <a:latin typeface="微软雅黑" panose="020B0503020204020204" charset="-122"/>
              <a:ea typeface="微软雅黑" panose="020B0503020204020204" charset="-122"/>
            </a:endParaRPr>
          </a:p>
          <a:p>
            <a:pPr>
              <a:lnSpc>
                <a:spcPct val="100000"/>
              </a:lnSpc>
            </a:pPr>
            <a:r>
              <a:rPr lang="zh-CN" altLang="en-US" b="1" dirty="0" smtClean="0">
                <a:solidFill>
                  <a:schemeClr val="bg1"/>
                </a:solidFill>
                <a:latin typeface="微软雅黑" panose="020B0503020204020204" charset="-122"/>
                <a:ea typeface="微软雅黑" panose="020B0503020204020204" charset="-122"/>
                <a:sym typeface="+mn-ea"/>
              </a:rPr>
              <a:t>       众丽联控股总平台由供应链公司、云仓物流公司、金融科技公司、大数据公司、创新中心、产教中心、产业基金等子平台构成。立足长三角，面向全国、辐射全球，打造美容化妆品产业链数字化平台总部经济</a:t>
            </a:r>
            <a:r>
              <a:rPr lang="zh-CN" altLang="en-US" sz="2000" kern="100" dirty="0">
                <a:solidFill>
                  <a:srgbClr val="FFFFFF"/>
                </a:solidFill>
                <a:latin typeface="微软雅黑" panose="020B0503020204020204" charset="-122"/>
                <a:ea typeface="微软雅黑" panose="020B0503020204020204" charset="-122"/>
              </a:rPr>
              <a:t>。</a:t>
            </a:r>
            <a:endParaRPr lang="zh-CN" altLang="en-US" sz="2000" kern="100" dirty="0">
              <a:solidFill>
                <a:srgbClr val="FFFFFF"/>
              </a:solidFill>
              <a:latin typeface="微软雅黑" panose="020B0503020204020204" charset="-122"/>
              <a:ea typeface="微软雅黑" panose="020B0503020204020204" charset="-122"/>
            </a:endParaRPr>
          </a:p>
        </p:txBody>
      </p:sp>
      <p:sp>
        <p:nvSpPr>
          <p:cNvPr id="2" name="文本框 1"/>
          <p:cNvSpPr txBox="1"/>
          <p:nvPr/>
        </p:nvSpPr>
        <p:spPr>
          <a:xfrm>
            <a:off x="5953760" y="5263515"/>
            <a:ext cx="5364480" cy="1198880"/>
          </a:xfrm>
          <a:prstGeom prst="rect">
            <a:avLst/>
          </a:prstGeom>
          <a:noFill/>
        </p:spPr>
        <p:txBody>
          <a:bodyPr wrap="square" rtlCol="0" anchor="t">
            <a:spAutoFit/>
          </a:bodyPr>
          <a:lstStyle/>
          <a:p>
            <a:pPr algn="ctr">
              <a:lnSpc>
                <a:spcPct val="150000"/>
              </a:lnSpc>
              <a:defRPr/>
            </a:pPr>
            <a:r>
              <a:rPr lang="zh-CN" altLang="en-US" sz="2400" b="1" dirty="0">
                <a:solidFill>
                  <a:srgbClr val="007ADD"/>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中国美妆产业领军平台</a:t>
            </a:r>
            <a:endParaRPr lang="zh-CN" altLang="en-US" sz="2400" b="1" dirty="0">
              <a:solidFill>
                <a:srgbClr val="007ADD"/>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endParaRPr>
          </a:p>
          <a:p>
            <a:pPr algn="ctr">
              <a:lnSpc>
                <a:spcPct val="150000"/>
              </a:lnSpc>
              <a:defRPr/>
            </a:pPr>
            <a:r>
              <a:rPr lang="zh-CN" altLang="en-US" sz="2400" b="1" dirty="0">
                <a:solidFill>
                  <a:srgbClr val="007ADD"/>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为您提供美妆产业链发展整体解决方案</a:t>
            </a:r>
            <a:endParaRPr lang="zh-CN" altLang="en-US" sz="2400" b="1" dirty="0">
              <a:solidFill>
                <a:srgbClr val="007ADD"/>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直角三角形 4"/>
          <p:cNvSpPr/>
          <p:nvPr/>
        </p:nvSpPr>
        <p:spPr>
          <a:xfrm rot="-5400000">
            <a:off x="11822319" y="6525493"/>
            <a:ext cx="273014" cy="273014"/>
          </a:xfrm>
          <a:prstGeom prst="rtTriangle">
            <a:avLst/>
          </a:prstGeom>
          <a:solidFill>
            <a:srgbClr val="0070C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indent="0" algn="ctr" eaLnBrk="1" hangingPunct="1">
              <a:lnSpc>
                <a:spcPct val="100000"/>
              </a:lnSpc>
              <a:spcBef>
                <a:spcPct val="0"/>
              </a:spcBef>
              <a:buFont typeface="Arial" panose="020B0604020202020204" pitchFamily="34" charset="0"/>
              <a:buNone/>
              <a:defRPr/>
            </a:pPr>
            <a:endParaRPr lang="zh-CN" altLang="en-US" sz="1800" dirty="0">
              <a:solidFill>
                <a:srgbClr val="FFFFFF"/>
              </a:solidFill>
            </a:endParaRPr>
          </a:p>
        </p:txBody>
      </p:sp>
      <p:sp>
        <p:nvSpPr>
          <p:cNvPr id="21" name="文本框 69"/>
          <p:cNvSpPr txBox="1"/>
          <p:nvPr/>
        </p:nvSpPr>
        <p:spPr>
          <a:xfrm>
            <a:off x="295394" y="335068"/>
            <a:ext cx="6948572" cy="52197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indent="0" eaLnBrk="1" hangingPunct="1">
              <a:lnSpc>
                <a:spcPct val="100000"/>
              </a:lnSpc>
              <a:spcBef>
                <a:spcPct val="0"/>
              </a:spcBef>
              <a:buFont typeface="Arial" panose="020B0604020202020204" pitchFamily="34" charset="0"/>
              <a:buNone/>
              <a:defRPr/>
            </a:pPr>
            <a:r>
              <a:rPr lang="en-US" altLang="zh-CN" b="1" dirty="0">
                <a:solidFill>
                  <a:srgbClr val="007ADD"/>
                </a:solidFill>
                <a:latin typeface="微软雅黑" panose="020B0503020204020204" charset="-122"/>
                <a:ea typeface="微软雅黑" panose="020B0503020204020204" charset="-122"/>
              </a:rPr>
              <a:t> </a:t>
            </a:r>
            <a:r>
              <a:rPr lang="en-US" altLang="zh-CN" b="1" dirty="0">
                <a:solidFill>
                  <a:srgbClr val="D74B4B"/>
                </a:solidFill>
                <a:latin typeface="微软雅黑" panose="020B0503020204020204" charset="-122"/>
                <a:ea typeface="微软雅黑" panose="020B0503020204020204" charset="-122"/>
                <a:cs typeface="微软雅黑" panose="020B0503020204020204" charset="-122"/>
              </a:rPr>
              <a:t>2</a:t>
            </a:r>
            <a:r>
              <a:rPr lang="zh-CN" altLang="en-US" b="1" dirty="0">
                <a:solidFill>
                  <a:srgbClr val="D74B4B"/>
                </a:solidFill>
                <a:latin typeface="微软雅黑" panose="020B0503020204020204" charset="-122"/>
                <a:ea typeface="微软雅黑" panose="020B0503020204020204" charset="-122"/>
                <a:cs typeface="微软雅黑" panose="020B0503020204020204" charset="-122"/>
              </a:rPr>
              <a:t>、众丽联产业平台 </a:t>
            </a:r>
            <a:r>
              <a:rPr lang="en-US" altLang="zh-CN" b="1" dirty="0">
                <a:solidFill>
                  <a:srgbClr val="D74B4B"/>
                </a:solidFill>
                <a:latin typeface="微软雅黑" panose="020B0503020204020204" charset="-122"/>
                <a:ea typeface="微软雅黑" panose="020B0503020204020204" charset="-122"/>
                <a:cs typeface="微软雅黑" panose="020B0503020204020204" charset="-122"/>
              </a:rPr>
              <a:t>· </a:t>
            </a:r>
            <a:r>
              <a:rPr lang="zh-CN" altLang="en-US" b="1" dirty="0">
                <a:solidFill>
                  <a:srgbClr val="D74B4B"/>
                </a:solidFill>
                <a:latin typeface="微软雅黑" panose="020B0503020204020204" charset="-122"/>
                <a:ea typeface="微软雅黑" panose="020B0503020204020204" charset="-122"/>
                <a:cs typeface="微软雅黑" panose="020B0503020204020204" charset="-122"/>
              </a:rPr>
              <a:t>运营</a:t>
            </a:r>
            <a:r>
              <a:rPr lang="zh-CN" altLang="en-US" b="1" dirty="0">
                <a:solidFill>
                  <a:srgbClr val="D74B4B"/>
                </a:solidFill>
                <a:latin typeface="微软雅黑" panose="020B0503020204020204" charset="-122"/>
                <a:ea typeface="微软雅黑" panose="020B0503020204020204" charset="-122"/>
                <a:cs typeface="微软雅黑" panose="020B0503020204020204" charset="-122"/>
              </a:rPr>
              <a:t>架构</a:t>
            </a:r>
            <a:endParaRPr lang="zh-CN" altLang="en-US" b="1" dirty="0">
              <a:solidFill>
                <a:srgbClr val="D74B4B"/>
              </a:solidFill>
              <a:latin typeface="微软雅黑" panose="020B0503020204020204" charset="-122"/>
              <a:ea typeface="微软雅黑" panose="020B0503020204020204" charset="-122"/>
              <a:cs typeface="微软雅黑" panose="020B0503020204020204" charset="-122"/>
            </a:endParaRPr>
          </a:p>
        </p:txBody>
      </p:sp>
      <p:sp>
        <p:nvSpPr>
          <p:cNvPr id="23" name="文本框 22"/>
          <p:cNvSpPr txBox="1"/>
          <p:nvPr/>
        </p:nvSpPr>
        <p:spPr>
          <a:xfrm>
            <a:off x="10567420" y="6525576"/>
            <a:ext cx="1071880" cy="306705"/>
          </a:xfrm>
          <a:prstGeom prst="rect">
            <a:avLst/>
          </a:prstGeom>
          <a:noFill/>
        </p:spPr>
        <p:txBody>
          <a:bodyPr wrap="none" rtlCol="0">
            <a:spAutoFit/>
          </a:bodyPr>
          <a:lstStyle/>
          <a:p>
            <a:pPr eaLnBrk="0" fontAlgn="base" hangingPunct="0">
              <a:spcBef>
                <a:spcPct val="0"/>
              </a:spcBef>
              <a:spcAft>
                <a:spcPct val="0"/>
              </a:spcAft>
              <a:defRPr/>
            </a:pPr>
            <a:r>
              <a:rPr lang="zh-CN" altLang="en-US" sz="1400" dirty="0">
                <a:solidFill>
                  <a:srgbClr val="FFFFFF">
                    <a:lumMod val="50000"/>
                  </a:srgbClr>
                </a:solidFill>
                <a:latin typeface="微软雅黑" panose="020B0503020204020204" charset="-122"/>
                <a:ea typeface="微软雅黑" panose="020B0503020204020204" charset="-122"/>
              </a:rPr>
              <a:t>众丽联集团</a:t>
            </a:r>
            <a:endParaRPr lang="zh-CN" altLang="en-US" sz="1400" dirty="0">
              <a:solidFill>
                <a:srgbClr val="FFFFFF">
                  <a:lumMod val="50000"/>
                </a:srgbClr>
              </a:solidFill>
              <a:latin typeface="微软雅黑" panose="020B0503020204020204" charset="-122"/>
              <a:ea typeface="微软雅黑" panose="020B0503020204020204" charset="-122"/>
            </a:endParaRPr>
          </a:p>
        </p:txBody>
      </p:sp>
      <p:pic>
        <p:nvPicPr>
          <p:cNvPr id="5122" name="Picture 2"/>
          <p:cNvPicPr>
            <a:picLocks noChangeAspect="1" noChangeArrowheads="1"/>
          </p:cNvPicPr>
          <p:nvPr/>
        </p:nvPicPr>
        <p:blipFill>
          <a:blip r:embed="rId1" cstate="print"/>
          <a:srcRect/>
          <a:stretch>
            <a:fillRect/>
          </a:stretch>
        </p:blipFill>
        <p:spPr bwMode="auto">
          <a:xfrm>
            <a:off x="463550" y="1131570"/>
            <a:ext cx="11176635" cy="5489575"/>
          </a:xfrm>
          <a:prstGeom prst="rect">
            <a:avLst/>
          </a:prstGeom>
          <a:noFill/>
          <a:ln w="9525">
            <a:noFill/>
            <a:miter lim="800000"/>
            <a:headEnd/>
            <a:tailEnd/>
          </a:ln>
        </p:spPr>
      </p:pic>
      <p:sp>
        <p:nvSpPr>
          <p:cNvPr id="2" name="圆角矩形 1"/>
          <p:cNvSpPr/>
          <p:nvPr/>
        </p:nvSpPr>
        <p:spPr>
          <a:xfrm>
            <a:off x="4624070" y="1176020"/>
            <a:ext cx="2694305" cy="433070"/>
          </a:xfrm>
          <a:prstGeom prst="round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smtClean="0">
                <a:ln>
                  <a:noFill/>
                </a:ln>
                <a:solidFill>
                  <a:schemeClr val="tx1"/>
                </a:solidFill>
                <a:effectLst/>
                <a:latin typeface="微软雅黑" panose="020B0503020204020204" charset="-122"/>
                <a:ea typeface="微软雅黑" panose="020B0503020204020204" charset="-122"/>
              </a:rPr>
              <a:t>众丽联控股总平台</a:t>
            </a:r>
            <a:endParaRPr kumimoji="0" lang="zh-CN" altLang="en-US" sz="1800" b="1" i="0" u="none" strike="noStrike" cap="none" normalizeH="0" baseline="0" smtClean="0">
              <a:ln>
                <a:noFill/>
              </a:ln>
              <a:solidFill>
                <a:schemeClr val="tx1"/>
              </a:solidFill>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pattFill prst="ltDnDiag">
          <a:fgClr>
            <a:schemeClr val="bg1"/>
          </a:fgClr>
          <a:bgClr>
            <a:schemeClr val="bg1"/>
          </a:bgClr>
        </a:patt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551385" y="405664"/>
            <a:ext cx="7588160" cy="668485"/>
          </a:xfrm>
        </p:spPr>
        <p:txBody>
          <a:bodyPr/>
          <a:lstStyle/>
          <a:p>
            <a:pPr algn="l"/>
            <a:r>
              <a:rPr lang="en-US" altLang="zh-CN" sz="2800" dirty="0">
                <a:solidFill>
                  <a:srgbClr val="D74B4B"/>
                </a:solidFill>
                <a:latin typeface="微软雅黑" panose="020B0503020204020204" charset="-122"/>
                <a:ea typeface="微软雅黑" panose="020B0503020204020204" charset="-122"/>
                <a:cs typeface="微软雅黑" panose="020B0503020204020204" charset="-122"/>
              </a:rPr>
              <a:t>3</a:t>
            </a:r>
            <a:r>
              <a:rPr lang="zh-CN" altLang="en-US" sz="2800" dirty="0">
                <a:solidFill>
                  <a:srgbClr val="D74B4B"/>
                </a:solidFill>
                <a:latin typeface="微软雅黑" panose="020B0503020204020204" charset="-122"/>
                <a:ea typeface="微软雅黑" panose="020B0503020204020204" charset="-122"/>
                <a:cs typeface="微软雅黑" panose="020B0503020204020204" charset="-122"/>
              </a:rPr>
              <a:t>、众丽联产业平台</a:t>
            </a:r>
            <a:r>
              <a:rPr lang="zh-CN" altLang="en-US" sz="2800" dirty="0">
                <a:solidFill>
                  <a:srgbClr val="D74B4B"/>
                </a:solidFill>
                <a:latin typeface="微软雅黑" panose="020B0503020204020204" charset="-122"/>
                <a:ea typeface="微软雅黑" panose="020B0503020204020204" charset="-122"/>
                <a:cs typeface="微软雅黑" panose="020B0503020204020204" charset="-122"/>
                <a:sym typeface="+mn-ea"/>
              </a:rPr>
              <a:t> </a:t>
            </a:r>
            <a:r>
              <a:rPr lang="en-US" altLang="zh-CN" sz="2800" dirty="0">
                <a:solidFill>
                  <a:srgbClr val="D74B4B"/>
                </a:solidFill>
                <a:latin typeface="微软雅黑" panose="020B0503020204020204" charset="-122"/>
                <a:ea typeface="微软雅黑" panose="020B0503020204020204" charset="-122"/>
                <a:cs typeface="微软雅黑" panose="020B0503020204020204" charset="-122"/>
                <a:sym typeface="+mn-ea"/>
              </a:rPr>
              <a:t>· </a:t>
            </a:r>
            <a:r>
              <a:rPr lang="zh-CN" altLang="en-US" sz="2800" dirty="0">
                <a:solidFill>
                  <a:srgbClr val="D74B4B"/>
                </a:solidFill>
                <a:latin typeface="微软雅黑" panose="020B0503020204020204" charset="-122"/>
                <a:ea typeface="微软雅黑" panose="020B0503020204020204" charset="-122"/>
                <a:cs typeface="微软雅黑" panose="020B0503020204020204" charset="-122"/>
              </a:rPr>
              <a:t>产业运营原则</a:t>
            </a:r>
            <a:endParaRPr lang="zh-CN" altLang="en-US" sz="2800" dirty="0">
              <a:solidFill>
                <a:srgbClr val="D74B4B"/>
              </a:solidFill>
              <a:latin typeface="微软雅黑" panose="020B0503020204020204" charset="-122"/>
              <a:ea typeface="微软雅黑" panose="020B0503020204020204" charset="-122"/>
              <a:cs typeface="微软雅黑" panose="020B0503020204020204" charset="-122"/>
            </a:endParaRPr>
          </a:p>
        </p:txBody>
      </p:sp>
      <p:pic>
        <p:nvPicPr>
          <p:cNvPr id="67" name="图片 12"/>
          <p:cNvPicPr>
            <a:picLocks noChangeAspect="1" noChangeArrowheads="1"/>
          </p:cNvPicPr>
          <p:nvPr/>
        </p:nvPicPr>
        <p:blipFill>
          <a:blip r:embed="rId1" cstate="print"/>
          <a:srcRect/>
          <a:stretch>
            <a:fillRect/>
          </a:stretch>
        </p:blipFill>
        <p:spPr bwMode="auto">
          <a:xfrm>
            <a:off x="9408368" y="450874"/>
            <a:ext cx="1833144" cy="432048"/>
          </a:xfrm>
          <a:prstGeom prst="rect">
            <a:avLst/>
          </a:prstGeom>
          <a:noFill/>
          <a:ln w="9525">
            <a:noFill/>
            <a:bevel/>
          </a:ln>
        </p:spPr>
      </p:pic>
      <p:cxnSp>
        <p:nvCxnSpPr>
          <p:cNvPr id="64" name="直接连接符 63"/>
          <p:cNvCxnSpPr/>
          <p:nvPr>
            <p:custDataLst>
              <p:tags r:id="rId2"/>
            </p:custDataLst>
          </p:nvPr>
        </p:nvCxnSpPr>
        <p:spPr>
          <a:xfrm>
            <a:off x="24921" y="1052736"/>
            <a:ext cx="12142159" cy="0"/>
          </a:xfrm>
          <a:prstGeom prst="line">
            <a:avLst/>
          </a:prstGeom>
          <a:ln w="12700">
            <a:solidFill>
              <a:schemeClr val="dk1">
                <a:lumMod val="50000"/>
                <a:lumOff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24" name="直角三角形 4"/>
          <p:cNvSpPr/>
          <p:nvPr/>
        </p:nvSpPr>
        <p:spPr>
          <a:xfrm rot="-5400000">
            <a:off x="11829304" y="6514698"/>
            <a:ext cx="273014" cy="273014"/>
          </a:xfrm>
          <a:prstGeom prst="rtTriangle">
            <a:avLst/>
          </a:prstGeom>
          <a:solidFill>
            <a:srgbClr val="0070C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indent="0" algn="ctr" eaLnBrk="1" hangingPunct="1">
              <a:lnSpc>
                <a:spcPct val="100000"/>
              </a:lnSpc>
              <a:spcBef>
                <a:spcPct val="0"/>
              </a:spcBef>
              <a:buFont typeface="Arial" panose="020B0604020202020204" pitchFamily="34" charset="0"/>
              <a:buNone/>
              <a:defRPr/>
            </a:pPr>
            <a:endParaRPr lang="zh-CN" altLang="en-US" sz="1800" dirty="0">
              <a:solidFill>
                <a:srgbClr val="FFFFFF"/>
              </a:solidFill>
              <a:latin typeface="Calibri" panose="020F0502020204030204"/>
              <a:ea typeface="宋体" panose="02010600030101010101" pitchFamily="2" charset="-122"/>
            </a:endParaRPr>
          </a:p>
        </p:txBody>
      </p:sp>
      <p:sp>
        <p:nvSpPr>
          <p:cNvPr id="66" name="右箭头 2"/>
          <p:cNvSpPr/>
          <p:nvPr>
            <p:custDataLst>
              <p:tags r:id="rId3"/>
            </p:custDataLst>
          </p:nvPr>
        </p:nvSpPr>
        <p:spPr>
          <a:xfrm>
            <a:off x="5087888" y="2816932"/>
            <a:ext cx="2376264" cy="1368152"/>
          </a:xfrm>
          <a:prstGeom prst="rightArrow">
            <a:avLst/>
          </a:prstGeom>
          <a:solidFill>
            <a:schemeClr val="lt1"/>
          </a:solidFill>
          <a:ln>
            <a:solidFill>
              <a:schemeClr val="dk1"/>
            </a:solidFill>
          </a:ln>
        </p:spPr>
        <p:style>
          <a:lnRef idx="2">
            <a:schemeClr val="dk1"/>
          </a:lnRef>
          <a:fillRef idx="1">
            <a:schemeClr val="lt1"/>
          </a:fillRef>
          <a:effectRef idx="0">
            <a:schemeClr val="dk1"/>
          </a:effectRef>
          <a:fontRef idx="minor">
            <a:schemeClr val="dk1"/>
          </a:fontRef>
        </p:style>
        <p:txBody>
          <a:bodyPr rtlCol="0" anchor="ctr"/>
          <a:lstStyle/>
          <a:p>
            <a:pPr algn="ctr">
              <a:defRPr/>
            </a:pPr>
            <a:endParaRPr lang="zh-CN" altLang="en-US" kern="0">
              <a:solidFill>
                <a:prstClr val="white"/>
              </a:solidFill>
              <a:latin typeface="Calibri" panose="020F0502020204030204"/>
              <a:ea typeface="宋体" panose="02010600030101010101" pitchFamily="2" charset="-122"/>
            </a:endParaRPr>
          </a:p>
        </p:txBody>
      </p:sp>
      <p:sp>
        <p:nvSpPr>
          <p:cNvPr id="68" name="椭圆 67"/>
          <p:cNvSpPr/>
          <p:nvPr>
            <p:custDataLst>
              <p:tags r:id="rId4"/>
            </p:custDataLst>
          </p:nvPr>
        </p:nvSpPr>
        <p:spPr>
          <a:xfrm>
            <a:off x="7697956" y="1988840"/>
            <a:ext cx="3024336" cy="3024336"/>
          </a:xfrm>
          <a:prstGeom prst="ellipse">
            <a:avLst/>
          </a:prstGeom>
          <a:solidFill>
            <a:srgbClr val="C00000"/>
          </a:solidFill>
          <a:ln w="25400" cap="flat" cmpd="sng" algn="ctr">
            <a:noFill/>
            <a:prstDash val="solid"/>
          </a:ln>
          <a:effectLst/>
        </p:spPr>
        <p:txBody>
          <a:bodyPr rtlCol="0" anchor="ctr"/>
          <a:lstStyle/>
          <a:p>
            <a:pPr algn="ctr">
              <a:lnSpc>
                <a:spcPct val="150000"/>
              </a:lnSpc>
              <a:defRPr/>
            </a:pPr>
            <a:r>
              <a:rPr lang="zh-CN" altLang="en-US" sz="2400" b="1" kern="0" dirty="0">
                <a:solidFill>
                  <a:prstClr val="white"/>
                </a:solidFill>
                <a:latin typeface="微软雅黑" panose="020B0503020204020204" charset="-122"/>
              </a:rPr>
              <a:t>打造</a:t>
            </a:r>
            <a:endParaRPr lang="en-US" altLang="zh-CN" sz="2400" b="1" kern="0" dirty="0">
              <a:solidFill>
                <a:prstClr val="white"/>
              </a:solidFill>
              <a:latin typeface="微软雅黑" panose="020B0503020204020204" charset="-122"/>
            </a:endParaRPr>
          </a:p>
          <a:p>
            <a:pPr algn="ctr">
              <a:lnSpc>
                <a:spcPct val="150000"/>
              </a:lnSpc>
              <a:defRPr/>
            </a:pPr>
            <a:r>
              <a:rPr lang="zh-CN" altLang="en-US" sz="2400" b="1" kern="0" dirty="0">
                <a:solidFill>
                  <a:prstClr val="white"/>
                </a:solidFill>
                <a:latin typeface="微软雅黑" panose="020B0503020204020204" charset="-122"/>
              </a:rPr>
              <a:t>新增量经济体</a:t>
            </a:r>
            <a:endParaRPr lang="zh-CN" altLang="en-US" sz="2400" b="1" kern="0" dirty="0">
              <a:solidFill>
                <a:prstClr val="white"/>
              </a:solidFill>
              <a:latin typeface="微软雅黑" panose="020B0503020204020204" charset="-122"/>
            </a:endParaRPr>
          </a:p>
        </p:txBody>
      </p:sp>
      <p:sp>
        <p:nvSpPr>
          <p:cNvPr id="69" name="圆角矩形 4"/>
          <p:cNvSpPr/>
          <p:nvPr>
            <p:custDataLst>
              <p:tags r:id="rId5"/>
            </p:custDataLst>
          </p:nvPr>
        </p:nvSpPr>
        <p:spPr>
          <a:xfrm>
            <a:off x="551384" y="2384884"/>
            <a:ext cx="4248472" cy="2232248"/>
          </a:xfrm>
          <a:prstGeom prst="roundRect">
            <a:avLst/>
          </a:prstGeom>
          <a:solidFill>
            <a:srgbClr val="0070C0"/>
          </a:solidFill>
          <a:ln w="25400" cap="flat" cmpd="sng" algn="ctr">
            <a:noFill/>
            <a:prstDash val="solid"/>
          </a:ln>
          <a:effectLst/>
        </p:spPr>
        <p:txBody>
          <a:bodyPr rtlCol="0" anchor="ctr"/>
          <a:lstStyle/>
          <a:p>
            <a:pPr algn="ctr">
              <a:lnSpc>
                <a:spcPct val="150000"/>
              </a:lnSpc>
              <a:defRPr/>
            </a:pPr>
            <a:r>
              <a:rPr lang="zh-CN" altLang="en-US" sz="2400" b="1" kern="100" dirty="0">
                <a:solidFill>
                  <a:srgbClr val="FFFFFF"/>
                </a:solidFill>
                <a:latin typeface="方正综艺简体" charset="0"/>
                <a:ea typeface="方正综艺简体" charset="0"/>
              </a:rPr>
              <a:t>不改变现有企业体系</a:t>
            </a:r>
            <a:endParaRPr lang="en-US" altLang="zh-CN" sz="2400" b="1" kern="100" dirty="0">
              <a:solidFill>
                <a:srgbClr val="FFFFFF"/>
              </a:solidFill>
              <a:latin typeface="方正综艺简体" charset="0"/>
              <a:ea typeface="方正综艺简体" charset="0"/>
            </a:endParaRPr>
          </a:p>
          <a:p>
            <a:pPr algn="ctr">
              <a:lnSpc>
                <a:spcPct val="150000"/>
              </a:lnSpc>
              <a:defRPr/>
            </a:pPr>
            <a:r>
              <a:rPr lang="zh-CN" altLang="en-US" sz="2400" b="1" kern="100" dirty="0">
                <a:solidFill>
                  <a:srgbClr val="FFFFFF"/>
                </a:solidFill>
                <a:latin typeface="方正综艺简体" charset="0"/>
                <a:ea typeface="方正综艺简体" charset="0"/>
              </a:rPr>
              <a:t>不损害现有企业利益</a:t>
            </a:r>
            <a:endParaRPr lang="zh-CN" altLang="en-US" sz="2400" b="1" kern="100" dirty="0">
              <a:solidFill>
                <a:srgbClr val="FFFFFF"/>
              </a:solidFill>
              <a:latin typeface="方正综艺简体" charset="0"/>
              <a:ea typeface="方正综艺简体" charset="0"/>
            </a:endParaRPr>
          </a:p>
        </p:txBody>
      </p:sp>
      <p:sp>
        <p:nvSpPr>
          <p:cNvPr id="12" name="文本框 11"/>
          <p:cNvSpPr txBox="1"/>
          <p:nvPr/>
        </p:nvSpPr>
        <p:spPr>
          <a:xfrm>
            <a:off x="10567420" y="6525576"/>
            <a:ext cx="1071880" cy="306705"/>
          </a:xfrm>
          <a:prstGeom prst="rect">
            <a:avLst/>
          </a:prstGeom>
          <a:noFill/>
        </p:spPr>
        <p:txBody>
          <a:bodyPr wrap="none" rtlCol="0">
            <a:spAutoFit/>
          </a:bodyPr>
          <a:lstStyle/>
          <a:p>
            <a:pPr eaLnBrk="0" fontAlgn="base" hangingPunct="0">
              <a:spcBef>
                <a:spcPct val="0"/>
              </a:spcBef>
              <a:spcAft>
                <a:spcPct val="0"/>
              </a:spcAft>
              <a:defRPr/>
            </a:pPr>
            <a:r>
              <a:rPr lang="zh-CN" altLang="en-US" sz="1400" dirty="0">
                <a:solidFill>
                  <a:srgbClr val="FFFFFF">
                    <a:lumMod val="50000"/>
                  </a:srgbClr>
                </a:solidFill>
                <a:latin typeface="微软雅黑" panose="020B0503020204020204" charset="-122"/>
              </a:rPr>
              <a:t>众丽联集团</a:t>
            </a:r>
            <a:endParaRPr lang="zh-CN" altLang="en-US" sz="1400" dirty="0">
              <a:solidFill>
                <a:srgbClr val="FFFFFF">
                  <a:lumMod val="50000"/>
                </a:srgbClr>
              </a:solidFill>
              <a:latin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2"/>
          <p:cNvSpPr>
            <a:spLocks noGrp="1"/>
          </p:cNvSpPr>
          <p:nvPr>
            <p:ph type="sldNum" sz="quarter" idx="12"/>
          </p:nvPr>
        </p:nvSpPr>
        <p:spPr/>
        <p:txBody>
          <a:bodyPr/>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sp>
        <p:nvSpPr>
          <p:cNvPr id="4" name="标题 3"/>
          <p:cNvSpPr>
            <a:spLocks noGrp="1"/>
          </p:cNvSpPr>
          <p:nvPr/>
        </p:nvSpPr>
        <p:spPr>
          <a:xfrm>
            <a:off x="586945" y="290094"/>
            <a:ext cx="7588160" cy="668485"/>
          </a:xfrm>
          <a:prstGeom prst="rect">
            <a:avLst/>
          </a:prstGeom>
        </p:spPr>
        <p:txBody>
          <a:bodyPr vert="horz" lIns="68580" tIns="34290" rIns="68580" bIns="34290" rtlCol="0" anchor="ctr">
            <a:noAutofit/>
          </a:bodyPr>
          <a:lstStyle>
            <a:lvl1pPr algn="ctr" defTabSz="1219200" rtl="0" eaLnBrk="1" latinLnBrk="0" hangingPunct="1">
              <a:spcBef>
                <a:spcPct val="0"/>
              </a:spcBef>
              <a:buNone/>
              <a:defRPr sz="4000" b="1" kern="1200">
                <a:solidFill>
                  <a:schemeClr val="bg1"/>
                </a:solidFill>
                <a:latin typeface="+mj-lt"/>
                <a:ea typeface="+mj-ea"/>
                <a:cs typeface="+mj-cs"/>
              </a:defRPr>
            </a:lvl1pPr>
          </a:lstStyle>
          <a:p>
            <a:pPr algn="l"/>
            <a:r>
              <a:rPr lang="en-US" altLang="zh-CN" sz="2800" dirty="0">
                <a:solidFill>
                  <a:srgbClr val="D74B4B"/>
                </a:solidFill>
                <a:latin typeface="微软雅黑" panose="020B0503020204020204" charset="-122"/>
                <a:ea typeface="微软雅黑" panose="020B0503020204020204" charset="-122"/>
                <a:cs typeface="微软雅黑" panose="020B0503020204020204" charset="-122"/>
              </a:rPr>
              <a:t>4</a:t>
            </a:r>
            <a:r>
              <a:rPr lang="zh-CN" altLang="en-US" sz="2800" dirty="0">
                <a:solidFill>
                  <a:srgbClr val="D74B4B"/>
                </a:solidFill>
                <a:latin typeface="微软雅黑" panose="020B0503020204020204" charset="-122"/>
                <a:ea typeface="微软雅黑" panose="020B0503020204020204" charset="-122"/>
                <a:cs typeface="微软雅黑" panose="020B0503020204020204" charset="-122"/>
              </a:rPr>
              <a:t>、蓝源美妆产业平台</a:t>
            </a:r>
            <a:r>
              <a:rPr lang="zh-CN" altLang="en-US" sz="2800" dirty="0">
                <a:solidFill>
                  <a:srgbClr val="D74B4B"/>
                </a:solidFill>
                <a:latin typeface="微软雅黑" panose="020B0503020204020204" charset="-122"/>
                <a:ea typeface="微软雅黑" panose="020B0503020204020204" charset="-122"/>
                <a:cs typeface="微软雅黑" panose="020B0503020204020204" charset="-122"/>
                <a:sym typeface="+mn-ea"/>
              </a:rPr>
              <a:t> </a:t>
            </a:r>
            <a:r>
              <a:rPr lang="en-US" altLang="zh-CN" sz="2800" dirty="0">
                <a:solidFill>
                  <a:srgbClr val="D74B4B"/>
                </a:solidFill>
                <a:latin typeface="微软雅黑" panose="020B0503020204020204" charset="-122"/>
                <a:ea typeface="微软雅黑" panose="020B0503020204020204" charset="-122"/>
                <a:cs typeface="微软雅黑" panose="020B0503020204020204" charset="-122"/>
                <a:sym typeface="+mn-ea"/>
              </a:rPr>
              <a:t>· “</a:t>
            </a:r>
            <a:r>
              <a:rPr lang="zh-CN" altLang="en-US" sz="2800" dirty="0">
                <a:solidFill>
                  <a:srgbClr val="D74B4B"/>
                </a:solidFill>
                <a:latin typeface="微软雅黑" panose="020B0503020204020204" charset="-122"/>
                <a:ea typeface="微软雅黑" panose="020B0503020204020204" charset="-122"/>
                <a:cs typeface="微软雅黑" panose="020B0503020204020204" charset="-122"/>
              </a:rPr>
              <a:t>众丽联</a:t>
            </a:r>
            <a:r>
              <a:rPr lang="en-US" altLang="zh-CN" sz="2800" dirty="0">
                <a:solidFill>
                  <a:srgbClr val="D74B4B"/>
                </a:solidFill>
                <a:latin typeface="微软雅黑" panose="020B0503020204020204" charset="-122"/>
                <a:ea typeface="微软雅黑" panose="020B0503020204020204" charset="-122"/>
                <a:cs typeface="微软雅黑" panose="020B0503020204020204" charset="-122"/>
              </a:rPr>
              <a:t>”</a:t>
            </a:r>
            <a:r>
              <a:rPr lang="zh-CN" altLang="en-US" sz="2800" dirty="0">
                <a:solidFill>
                  <a:srgbClr val="D74B4B"/>
                </a:solidFill>
                <a:latin typeface="微软雅黑" panose="020B0503020204020204" charset="-122"/>
                <a:ea typeface="微软雅黑" panose="020B0503020204020204" charset="-122"/>
                <a:cs typeface="微软雅黑" panose="020B0503020204020204" charset="-122"/>
              </a:rPr>
              <a:t>基本思路</a:t>
            </a:r>
            <a:endParaRPr lang="zh-CN" altLang="en-US" sz="2800" dirty="0">
              <a:solidFill>
                <a:srgbClr val="D74B4B"/>
              </a:solidFill>
              <a:latin typeface="微软雅黑" panose="020B0503020204020204" charset="-122"/>
              <a:ea typeface="微软雅黑" panose="020B0503020204020204" charset="-122"/>
              <a:cs typeface="微软雅黑" panose="020B0503020204020204" charset="-122"/>
            </a:endParaRPr>
          </a:p>
        </p:txBody>
      </p:sp>
      <p:pic>
        <p:nvPicPr>
          <p:cNvPr id="67" name="图片 12"/>
          <p:cNvPicPr>
            <a:picLocks noChangeAspect="1" noChangeArrowheads="1"/>
          </p:cNvPicPr>
          <p:nvPr/>
        </p:nvPicPr>
        <p:blipFill>
          <a:blip r:embed="rId1" cstate="print"/>
          <a:srcRect/>
          <a:stretch>
            <a:fillRect/>
          </a:stretch>
        </p:blipFill>
        <p:spPr bwMode="auto">
          <a:xfrm>
            <a:off x="9408368" y="450874"/>
            <a:ext cx="1833144" cy="432048"/>
          </a:xfrm>
          <a:prstGeom prst="rect">
            <a:avLst/>
          </a:prstGeom>
          <a:noFill/>
          <a:ln w="9525">
            <a:noFill/>
            <a:bevel/>
          </a:ln>
        </p:spPr>
      </p:pic>
      <p:cxnSp>
        <p:nvCxnSpPr>
          <p:cNvPr id="64" name="直接连接符 63"/>
          <p:cNvCxnSpPr/>
          <p:nvPr>
            <p:custDataLst>
              <p:tags r:id="rId2"/>
            </p:custDataLst>
          </p:nvPr>
        </p:nvCxnSpPr>
        <p:spPr>
          <a:xfrm>
            <a:off x="24921" y="1052736"/>
            <a:ext cx="12142159" cy="0"/>
          </a:xfrm>
          <a:prstGeom prst="line">
            <a:avLst/>
          </a:prstGeom>
          <a:ln w="12700">
            <a:solidFill>
              <a:schemeClr val="dk1">
                <a:lumMod val="50000"/>
                <a:lumOff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grpSp>
        <p:nvGrpSpPr>
          <p:cNvPr id="15" name="组合 14"/>
          <p:cNvGrpSpPr/>
          <p:nvPr/>
        </p:nvGrpSpPr>
        <p:grpSpPr>
          <a:xfrm>
            <a:off x="388167" y="1238885"/>
            <a:ext cx="10864091" cy="5109618"/>
            <a:chOff x="-523285" y="796874"/>
            <a:chExt cx="12636932" cy="5943424"/>
          </a:xfrm>
        </p:grpSpPr>
        <p:sp>
          <p:nvSpPr>
            <p:cNvPr id="56" name="矩形 24"/>
            <p:cNvSpPr>
              <a:spLocks noChangeArrowheads="1"/>
            </p:cNvSpPr>
            <p:nvPr/>
          </p:nvSpPr>
          <p:spPr bwMode="auto">
            <a:xfrm>
              <a:off x="10708864" y="2460697"/>
              <a:ext cx="944280" cy="1251239"/>
            </a:xfrm>
            <a:prstGeom prst="rect">
              <a:avLst/>
            </a:prstGeom>
            <a:noFill/>
            <a:ln w="9525">
              <a:solidFill>
                <a:srgbClr val="C00000"/>
              </a:solidFill>
              <a:miter lim="800000"/>
            </a:ln>
          </p:spPr>
          <p:txBody>
            <a:bodyPr lIns="121857" tIns="60929" rIns="121857" bIns="60929" anchor="ctr"/>
            <a:p>
              <a:pPr>
                <a:buFont typeface="Arial" panose="020B0604020202020204" pitchFamily="34" charset="0"/>
                <a:buNone/>
              </a:pPr>
              <a:endParaRPr lang="zh-CN" altLang="en-US" sz="2000" b="1">
                <a:latin typeface="微软雅黑" panose="020B0503020204020204" charset="-122"/>
                <a:ea typeface="微软雅黑" panose="020B0503020204020204" charset="-122"/>
                <a:sym typeface="微软雅黑" panose="020B0503020204020204" charset="-122"/>
              </a:endParaRPr>
            </a:p>
          </p:txBody>
        </p:sp>
        <p:sp>
          <p:nvSpPr>
            <p:cNvPr id="63" name="TextBox 92"/>
            <p:cNvSpPr txBox="1">
              <a:spLocks noChangeArrowheads="1"/>
            </p:cNvSpPr>
            <p:nvPr/>
          </p:nvSpPr>
          <p:spPr bwMode="auto">
            <a:xfrm>
              <a:off x="10659906" y="2460989"/>
              <a:ext cx="1180317" cy="1215771"/>
            </a:xfrm>
            <a:prstGeom prst="rect">
              <a:avLst/>
            </a:prstGeom>
            <a:noFill/>
            <a:ln w="9525">
              <a:noFill/>
              <a:miter lim="800000"/>
            </a:ln>
          </p:spPr>
          <p:txBody>
            <a:bodyPr wrap="square">
              <a:spAutoFit/>
            </a:bodyPr>
            <a:p>
              <a:pPr>
                <a:buFont typeface="Arial" panose="020B0604020202020204" pitchFamily="34" charset="0"/>
                <a:buNone/>
              </a:pPr>
              <a:r>
                <a:rPr lang="zh-CN" altLang="en-US" sz="1200" dirty="0">
                  <a:solidFill>
                    <a:srgbClr val="C00000"/>
                  </a:solidFill>
                  <a:latin typeface="微软雅黑" panose="020B0503020204020204" charset="-122"/>
                  <a:ea typeface="微软雅黑" panose="020B0503020204020204" charset="-122"/>
                  <a:sym typeface="微软雅黑" panose="020B0503020204020204" charset="-122"/>
                </a:rPr>
                <a:t>经销商</a:t>
              </a:r>
              <a:endParaRPr lang="zh-CN" altLang="en-US" sz="1200" dirty="0">
                <a:solidFill>
                  <a:srgbClr val="C00000"/>
                </a:solidFill>
                <a:latin typeface="微软雅黑" panose="020B0503020204020204" charset="-122"/>
                <a:ea typeface="微软雅黑" panose="020B0503020204020204" charset="-122"/>
                <a:sym typeface="微软雅黑" panose="020B0503020204020204" charset="-122"/>
              </a:endParaRPr>
            </a:p>
            <a:p>
              <a:pPr>
                <a:buFont typeface="Arial" panose="020B0604020202020204" pitchFamily="34" charset="0"/>
                <a:buNone/>
              </a:pPr>
              <a:r>
                <a:rPr lang="zh-CN" altLang="en-US" sz="1200" dirty="0">
                  <a:solidFill>
                    <a:srgbClr val="C00000"/>
                  </a:solidFill>
                  <a:latin typeface="微软雅黑" panose="020B0503020204020204" charset="-122"/>
                  <a:ea typeface="微软雅黑" panose="020B0503020204020204" charset="-122"/>
                  <a:sym typeface="微软雅黑" panose="020B0503020204020204" charset="-122"/>
                </a:rPr>
                <a:t>贸易市场</a:t>
              </a:r>
              <a:endParaRPr lang="zh-CN" altLang="en-US" sz="1200" dirty="0">
                <a:solidFill>
                  <a:srgbClr val="C00000"/>
                </a:solidFill>
                <a:latin typeface="微软雅黑" panose="020B0503020204020204" charset="-122"/>
                <a:ea typeface="微软雅黑" panose="020B0503020204020204" charset="-122"/>
                <a:sym typeface="微软雅黑" panose="020B0503020204020204" charset="-122"/>
              </a:endParaRPr>
            </a:p>
            <a:p>
              <a:pPr>
                <a:buFont typeface="Arial" panose="020B0604020202020204" pitchFamily="34" charset="0"/>
                <a:buNone/>
              </a:pPr>
              <a:r>
                <a:rPr lang="zh-CN" altLang="en-US" sz="1200" dirty="0">
                  <a:solidFill>
                    <a:srgbClr val="C00000"/>
                  </a:solidFill>
                  <a:latin typeface="微软雅黑" panose="020B0503020204020204" charset="-122"/>
                  <a:ea typeface="微软雅黑" panose="020B0503020204020204" charset="-122"/>
                  <a:sym typeface="微软雅黑" panose="020B0503020204020204" charset="-122"/>
                </a:rPr>
                <a:t>交易市场</a:t>
              </a:r>
              <a:endParaRPr lang="en-US" altLang="zh-CN" sz="1200" dirty="0">
                <a:solidFill>
                  <a:srgbClr val="C00000"/>
                </a:solidFill>
                <a:latin typeface="微软雅黑" panose="020B0503020204020204" charset="-122"/>
                <a:ea typeface="微软雅黑" panose="020B0503020204020204" charset="-122"/>
                <a:sym typeface="微软雅黑" panose="020B0503020204020204" charset="-122"/>
              </a:endParaRPr>
            </a:p>
            <a:p>
              <a:pPr>
                <a:buFont typeface="Arial" panose="020B0604020202020204" pitchFamily="34" charset="0"/>
                <a:buNone/>
              </a:pPr>
              <a:r>
                <a:rPr lang="zh-CN" altLang="en-US" sz="1200" dirty="0">
                  <a:solidFill>
                    <a:srgbClr val="C00000"/>
                  </a:solidFill>
                  <a:latin typeface="微软雅黑" panose="020B0503020204020204" charset="-122"/>
                  <a:ea typeface="微软雅黑" panose="020B0503020204020204" charset="-122"/>
                  <a:sym typeface="微软雅黑" panose="020B0503020204020204" charset="-122"/>
                </a:rPr>
                <a:t>商超</a:t>
              </a:r>
              <a:endParaRPr lang="zh-CN" altLang="en-US" sz="1200" dirty="0">
                <a:solidFill>
                  <a:srgbClr val="C00000"/>
                </a:solidFill>
                <a:latin typeface="微软雅黑" panose="020B0503020204020204" charset="-122"/>
                <a:ea typeface="微软雅黑" panose="020B0503020204020204" charset="-122"/>
                <a:sym typeface="微软雅黑" panose="020B0503020204020204" charset="-122"/>
              </a:endParaRPr>
            </a:p>
            <a:p>
              <a:pPr>
                <a:buFont typeface="Arial" panose="020B0604020202020204" pitchFamily="34" charset="0"/>
                <a:buNone/>
              </a:pPr>
              <a:r>
                <a:rPr lang="zh-CN" altLang="en-US" sz="1200" dirty="0">
                  <a:solidFill>
                    <a:srgbClr val="C00000"/>
                  </a:solidFill>
                  <a:latin typeface="微软雅黑" panose="020B0503020204020204" charset="-122"/>
                  <a:ea typeface="微软雅黑" panose="020B0503020204020204" charset="-122"/>
                  <a:sym typeface="微软雅黑" panose="020B0503020204020204" charset="-122"/>
                </a:rPr>
                <a:t>专卖店</a:t>
              </a:r>
              <a:r>
                <a:rPr lang="en-US" altLang="zh-CN" sz="1400" b="1" dirty="0">
                  <a:solidFill>
                    <a:srgbClr val="C00000"/>
                  </a:solidFill>
                  <a:latin typeface="微软雅黑" panose="020B0503020204020204" charset="-122"/>
                  <a:ea typeface="微软雅黑" panose="020B0503020204020204" charset="-122"/>
                  <a:sym typeface="微软雅黑" panose="020B0503020204020204" charset="-122"/>
                </a:rPr>
                <a:t>……</a:t>
              </a:r>
              <a:endParaRPr lang="zh-CN" altLang="en-US" sz="1400" b="1" dirty="0">
                <a:solidFill>
                  <a:srgbClr val="C00000"/>
                </a:solidFill>
                <a:latin typeface="微软雅黑" panose="020B0503020204020204" charset="-122"/>
                <a:ea typeface="微软雅黑" panose="020B0503020204020204" charset="-122"/>
                <a:sym typeface="微软雅黑" panose="020B0503020204020204" charset="-122"/>
              </a:endParaRPr>
            </a:p>
          </p:txBody>
        </p:sp>
        <p:sp>
          <p:nvSpPr>
            <p:cNvPr id="103" name="矩形 102"/>
            <p:cNvSpPr/>
            <p:nvPr/>
          </p:nvSpPr>
          <p:spPr bwMode="auto">
            <a:xfrm>
              <a:off x="9140266" y="2124313"/>
              <a:ext cx="983399" cy="1954321"/>
            </a:xfrm>
            <a:prstGeom prst="rect">
              <a:avLst/>
            </a:prstGeom>
            <a:ln w="6350">
              <a:solidFill>
                <a:srgbClr val="C00000"/>
              </a:solidFill>
            </a:ln>
          </p:spPr>
          <p:style>
            <a:lnRef idx="2">
              <a:schemeClr val="accent2"/>
            </a:lnRef>
            <a:fillRef idx="1">
              <a:schemeClr val="lt1"/>
            </a:fillRef>
            <a:effectRef idx="0">
              <a:schemeClr val="accent2"/>
            </a:effectRef>
            <a:fontRef idx="minor">
              <a:schemeClr val="dk1"/>
            </a:fontRef>
          </p:style>
          <p:txBody>
            <a:bodyPr lIns="121857" tIns="60929" rIns="121857" bIns="60929" anchor="ctr"/>
            <a:p>
              <a:pPr>
                <a:buFont typeface="Arial" panose="020B0604020202020204" pitchFamily="34" charset="0"/>
                <a:buNone/>
                <a:defRPr/>
              </a:pPr>
              <a:endParaRPr lang="zh-CN" altLang="en-US" sz="1100" b="1" noProof="1">
                <a:solidFill>
                  <a:schemeClr val="bg1"/>
                </a:solidFill>
                <a:latin typeface="微软雅黑" panose="020B0503020204020204" charset="-122"/>
                <a:ea typeface="微软雅黑" panose="020B0503020204020204" charset="-122"/>
                <a:cs typeface="Heiti SC Light" charset="-122"/>
                <a:sym typeface="微软雅黑" panose="020B0503020204020204" charset="-122"/>
              </a:endParaRPr>
            </a:p>
          </p:txBody>
        </p:sp>
        <p:cxnSp>
          <p:nvCxnSpPr>
            <p:cNvPr id="18" name="直接连接符 250"/>
            <p:cNvCxnSpPr/>
            <p:nvPr/>
          </p:nvCxnSpPr>
          <p:spPr bwMode="auto">
            <a:xfrm>
              <a:off x="9199230" y="2489764"/>
              <a:ext cx="850249"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sp>
          <p:nvSpPr>
            <p:cNvPr id="105" name="矩形 120"/>
            <p:cNvSpPr>
              <a:spLocks noChangeArrowheads="1"/>
            </p:cNvSpPr>
            <p:nvPr/>
          </p:nvSpPr>
          <p:spPr bwMode="auto">
            <a:xfrm>
              <a:off x="9111550" y="2123512"/>
              <a:ext cx="1103863" cy="375464"/>
            </a:xfrm>
            <a:prstGeom prst="rect">
              <a:avLst/>
            </a:prstGeom>
            <a:noFill/>
            <a:ln w="9525">
              <a:noFill/>
              <a:miter lim="800000"/>
            </a:ln>
          </p:spPr>
          <p:txBody>
            <a:bodyPr lIns="121857" tIns="60929" rIns="121857" bIns="60929" anchor="ctr"/>
            <a:p>
              <a:pPr>
                <a:buFont typeface="Arial" panose="020B0604020202020204" pitchFamily="34" charset="0"/>
                <a:buNone/>
              </a:pPr>
              <a:r>
                <a:rPr lang="zh-CN" altLang="en-US" sz="1200" b="1" dirty="0">
                  <a:latin typeface="微软雅黑" panose="020B0503020204020204" charset="-122"/>
                  <a:ea typeface="微软雅黑" panose="020B0503020204020204" charset="-122"/>
                  <a:sym typeface="微软雅黑" panose="020B0503020204020204" charset="-122"/>
                </a:rPr>
                <a:t>香港</a:t>
              </a:r>
              <a:endParaRPr lang="zh-CN" altLang="en-US" sz="1200" b="1" dirty="0">
                <a:latin typeface="微软雅黑" panose="020B0503020204020204" charset="-122"/>
                <a:ea typeface="微软雅黑" panose="020B0503020204020204" charset="-122"/>
                <a:sym typeface="微软雅黑" panose="020B0503020204020204" charset="-122"/>
              </a:endParaRPr>
            </a:p>
          </p:txBody>
        </p:sp>
        <p:cxnSp>
          <p:nvCxnSpPr>
            <p:cNvPr id="106" name="直接连接符 252"/>
            <p:cNvCxnSpPr/>
            <p:nvPr/>
          </p:nvCxnSpPr>
          <p:spPr bwMode="auto">
            <a:xfrm>
              <a:off x="9199230" y="2795307"/>
              <a:ext cx="850249"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107" name="直接连接符 253"/>
            <p:cNvCxnSpPr/>
            <p:nvPr/>
          </p:nvCxnSpPr>
          <p:spPr bwMode="auto">
            <a:xfrm>
              <a:off x="9203037" y="3099351"/>
              <a:ext cx="848348"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sp>
          <p:nvSpPr>
            <p:cNvPr id="108" name="TextBox 64"/>
            <p:cNvSpPr txBox="1">
              <a:spLocks noChangeArrowheads="1"/>
            </p:cNvSpPr>
            <p:nvPr/>
          </p:nvSpPr>
          <p:spPr bwMode="auto">
            <a:xfrm>
              <a:off x="9184231" y="2508441"/>
              <a:ext cx="1360540" cy="304300"/>
            </a:xfrm>
            <a:prstGeom prst="rect">
              <a:avLst/>
            </a:prstGeom>
            <a:noFill/>
            <a:ln w="9525">
              <a:noFill/>
              <a:miter lim="800000"/>
            </a:ln>
          </p:spPr>
          <p:txBody>
            <a:bodyPr wrap="square">
              <a:spAutoFit/>
            </a:bodyPr>
            <a:p>
              <a:pPr>
                <a:buFont typeface="Arial" panose="020B0604020202020204" pitchFamily="34" charset="0"/>
                <a:buNone/>
              </a:pPr>
              <a:r>
                <a:rPr lang="zh-CN" altLang="en-US" sz="1100" b="1" dirty="0">
                  <a:latin typeface="微软雅黑" panose="020B0503020204020204" charset="-122"/>
                  <a:ea typeface="微软雅黑" panose="020B0503020204020204" charset="-122"/>
                  <a:sym typeface="微软雅黑" panose="020B0503020204020204" charset="-122"/>
                </a:rPr>
                <a:t>广东</a:t>
              </a:r>
              <a:endParaRPr lang="zh-CN" altLang="en-US" sz="1100" b="1" dirty="0">
                <a:latin typeface="微软雅黑" panose="020B0503020204020204" charset="-122"/>
                <a:ea typeface="微软雅黑" panose="020B0503020204020204" charset="-122"/>
                <a:sym typeface="微软雅黑" panose="020B0503020204020204" charset="-122"/>
              </a:endParaRPr>
            </a:p>
          </p:txBody>
        </p:sp>
        <p:sp>
          <p:nvSpPr>
            <p:cNvPr id="109" name="TextBox 66"/>
            <p:cNvSpPr txBox="1">
              <a:spLocks noChangeArrowheads="1"/>
            </p:cNvSpPr>
            <p:nvPr/>
          </p:nvSpPr>
          <p:spPr bwMode="auto">
            <a:xfrm>
              <a:off x="9159077" y="3114330"/>
              <a:ext cx="957419" cy="304300"/>
            </a:xfrm>
            <a:prstGeom prst="rect">
              <a:avLst/>
            </a:prstGeom>
            <a:noFill/>
            <a:ln w="9525">
              <a:noFill/>
              <a:miter lim="800000"/>
            </a:ln>
          </p:spPr>
          <p:txBody>
            <a:bodyPr wrap="square">
              <a:spAutoFit/>
            </a:bodyPr>
            <a:p>
              <a:pPr>
                <a:buFont typeface="Arial" panose="020B0604020202020204" pitchFamily="34" charset="0"/>
                <a:buNone/>
              </a:pPr>
              <a:r>
                <a:rPr lang="zh-CN" altLang="en-US" sz="1100" b="1" dirty="0">
                  <a:latin typeface="微软雅黑" panose="020B0503020204020204" charset="-122"/>
                  <a:ea typeface="微软雅黑" panose="020B0503020204020204" charset="-122"/>
                  <a:sym typeface="微软雅黑" panose="020B0503020204020204" charset="-122"/>
                </a:rPr>
                <a:t>北京</a:t>
              </a:r>
              <a:endParaRPr lang="zh-CN" altLang="en-US" sz="1100" b="1" dirty="0">
                <a:latin typeface="微软雅黑" panose="020B0503020204020204" charset="-122"/>
                <a:ea typeface="微软雅黑" panose="020B0503020204020204" charset="-122"/>
                <a:sym typeface="微软雅黑" panose="020B0503020204020204" charset="-122"/>
              </a:endParaRPr>
            </a:p>
          </p:txBody>
        </p:sp>
        <p:cxnSp>
          <p:nvCxnSpPr>
            <p:cNvPr id="110" name="直接连接符 256"/>
            <p:cNvCxnSpPr/>
            <p:nvPr/>
          </p:nvCxnSpPr>
          <p:spPr bwMode="auto">
            <a:xfrm>
              <a:off x="9208741" y="3404893"/>
              <a:ext cx="852152"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111" name="直接连接符 49"/>
            <p:cNvCxnSpPr/>
            <p:nvPr/>
          </p:nvCxnSpPr>
          <p:spPr bwMode="auto">
            <a:xfrm>
              <a:off x="9203037" y="3711935"/>
              <a:ext cx="848348"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sp>
          <p:nvSpPr>
            <p:cNvPr id="112" name="TextBox 72"/>
            <p:cNvSpPr txBox="1">
              <a:spLocks noChangeArrowheads="1"/>
            </p:cNvSpPr>
            <p:nvPr/>
          </p:nvSpPr>
          <p:spPr bwMode="auto">
            <a:xfrm>
              <a:off x="9166248" y="3445895"/>
              <a:ext cx="957418" cy="304300"/>
            </a:xfrm>
            <a:prstGeom prst="rect">
              <a:avLst/>
            </a:prstGeom>
            <a:noFill/>
            <a:ln w="9525">
              <a:noFill/>
              <a:miter lim="800000"/>
            </a:ln>
          </p:spPr>
          <p:txBody>
            <a:bodyPr wrap="square">
              <a:spAutoFit/>
            </a:bodyPr>
            <a:p>
              <a:pPr>
                <a:buFont typeface="Arial" panose="020B0604020202020204" pitchFamily="34" charset="0"/>
                <a:buNone/>
              </a:pPr>
              <a:r>
                <a:rPr lang="zh-CN" altLang="en-US" sz="1100" b="1" dirty="0">
                  <a:latin typeface="微软雅黑" panose="020B0503020204020204" charset="-122"/>
                  <a:ea typeface="微软雅黑" panose="020B0503020204020204" charset="-122"/>
                  <a:sym typeface="微软雅黑" panose="020B0503020204020204" charset="-122"/>
                </a:rPr>
                <a:t>浙江</a:t>
              </a:r>
              <a:endParaRPr lang="zh-CN" altLang="en-US" sz="1100" b="1" dirty="0">
                <a:latin typeface="微软雅黑" panose="020B0503020204020204" charset="-122"/>
                <a:ea typeface="微软雅黑" panose="020B0503020204020204" charset="-122"/>
                <a:sym typeface="微软雅黑" panose="020B0503020204020204" charset="-122"/>
              </a:endParaRPr>
            </a:p>
          </p:txBody>
        </p:sp>
        <p:sp>
          <p:nvSpPr>
            <p:cNvPr id="113" name="TextBox 66"/>
            <p:cNvSpPr txBox="1">
              <a:spLocks noChangeArrowheads="1"/>
            </p:cNvSpPr>
            <p:nvPr/>
          </p:nvSpPr>
          <p:spPr bwMode="auto">
            <a:xfrm>
              <a:off x="8946495" y="1648929"/>
              <a:ext cx="1539803" cy="358001"/>
            </a:xfrm>
            <a:prstGeom prst="rect">
              <a:avLst/>
            </a:prstGeom>
            <a:noFill/>
            <a:ln w="9525">
              <a:noFill/>
              <a:miter lim="800000"/>
            </a:ln>
          </p:spPr>
          <p:txBody>
            <a:bodyPr wrap="square">
              <a:spAutoFit/>
            </a:bodyPr>
            <a:p>
              <a:pPr>
                <a:buFont typeface="Arial" panose="020B0604020202020204" pitchFamily="34" charset="0"/>
                <a:buNone/>
              </a:pPr>
              <a:r>
                <a:rPr lang="zh-CN" altLang="en-US" sz="1400" b="1" dirty="0">
                  <a:latin typeface="微软雅黑" panose="020B0503020204020204" charset="-122"/>
                  <a:ea typeface="微软雅黑" panose="020B0503020204020204" charset="-122"/>
                  <a:sym typeface="微软雅黑" panose="020B0503020204020204" charset="-122"/>
                </a:rPr>
                <a:t>国内市场拓展</a:t>
              </a:r>
              <a:endParaRPr lang="zh-CN" altLang="en-US" sz="1400" b="1" dirty="0">
                <a:latin typeface="微软雅黑" panose="020B0503020204020204" charset="-122"/>
                <a:ea typeface="微软雅黑" panose="020B0503020204020204" charset="-122"/>
                <a:sym typeface="微软雅黑" panose="020B0503020204020204" charset="-122"/>
              </a:endParaRPr>
            </a:p>
          </p:txBody>
        </p:sp>
        <p:sp>
          <p:nvSpPr>
            <p:cNvPr id="133" name="TextBox 64"/>
            <p:cNvSpPr txBox="1">
              <a:spLocks noChangeArrowheads="1"/>
            </p:cNvSpPr>
            <p:nvPr/>
          </p:nvSpPr>
          <p:spPr bwMode="auto">
            <a:xfrm>
              <a:off x="9166247" y="2810147"/>
              <a:ext cx="967323" cy="304300"/>
            </a:xfrm>
            <a:prstGeom prst="rect">
              <a:avLst/>
            </a:prstGeom>
            <a:noFill/>
            <a:ln w="9525">
              <a:noFill/>
              <a:miter lim="800000"/>
            </a:ln>
          </p:spPr>
          <p:txBody>
            <a:bodyPr wrap="square">
              <a:spAutoFit/>
            </a:bodyPr>
            <a:p>
              <a:pPr>
                <a:buFont typeface="Arial" panose="020B0604020202020204" pitchFamily="34" charset="0"/>
                <a:buNone/>
              </a:pPr>
              <a:r>
                <a:rPr lang="zh-CN" altLang="en-US" sz="1100" b="1" dirty="0">
                  <a:latin typeface="微软雅黑" panose="020B0503020204020204" charset="-122"/>
                  <a:ea typeface="微软雅黑" panose="020B0503020204020204" charset="-122"/>
                  <a:sym typeface="微软雅黑" panose="020B0503020204020204" charset="-122"/>
                </a:rPr>
                <a:t>上海</a:t>
              </a:r>
              <a:endParaRPr lang="zh-CN" altLang="en-US" sz="1100" b="1" dirty="0">
                <a:latin typeface="微软雅黑" panose="020B0503020204020204" charset="-122"/>
                <a:ea typeface="微软雅黑" panose="020B0503020204020204" charset="-122"/>
                <a:sym typeface="微软雅黑" panose="020B0503020204020204" charset="-122"/>
              </a:endParaRPr>
            </a:p>
          </p:txBody>
        </p:sp>
        <p:sp>
          <p:nvSpPr>
            <p:cNvPr id="77" name="TextBox 72"/>
            <p:cNvSpPr txBox="1">
              <a:spLocks noChangeArrowheads="1"/>
            </p:cNvSpPr>
            <p:nvPr/>
          </p:nvSpPr>
          <p:spPr bwMode="auto">
            <a:xfrm>
              <a:off x="9140265" y="3771898"/>
              <a:ext cx="935298" cy="304300"/>
            </a:xfrm>
            <a:prstGeom prst="rect">
              <a:avLst/>
            </a:prstGeom>
            <a:noFill/>
            <a:ln w="9525">
              <a:noFill/>
              <a:miter lim="800000"/>
            </a:ln>
          </p:spPr>
          <p:txBody>
            <a:bodyPr wrap="square">
              <a:spAutoFit/>
            </a:bodyPr>
            <a:p>
              <a:pPr>
                <a:buFont typeface="Arial" panose="020B0604020202020204" pitchFamily="34" charset="0"/>
                <a:buNone/>
              </a:pPr>
              <a:r>
                <a:rPr lang="zh-CN" altLang="en-US" sz="1100" b="1" dirty="0">
                  <a:latin typeface="微软雅黑" panose="020B0503020204020204" charset="-122"/>
                  <a:ea typeface="微软雅黑" panose="020B0503020204020204" charset="-122"/>
                  <a:sym typeface="微软雅黑" panose="020B0503020204020204" charset="-122"/>
                </a:rPr>
                <a:t>江苏</a:t>
              </a:r>
              <a:r>
                <a:rPr lang="en-US" altLang="zh-CN" sz="1100" b="1" dirty="0">
                  <a:latin typeface="微软雅黑" panose="020B0503020204020204" charset="-122"/>
                  <a:ea typeface="微软雅黑" panose="020B0503020204020204" charset="-122"/>
                  <a:sym typeface="微软雅黑" panose="020B0503020204020204" charset="-122"/>
                </a:rPr>
                <a:t>……</a:t>
              </a:r>
              <a:endParaRPr lang="en-US" altLang="zh-CN" sz="1100" b="1" dirty="0">
                <a:latin typeface="微软雅黑" panose="020B0503020204020204" charset="-122"/>
                <a:ea typeface="微软雅黑" panose="020B0503020204020204" charset="-122"/>
                <a:sym typeface="微软雅黑" panose="020B0503020204020204" charset="-122"/>
              </a:endParaRPr>
            </a:p>
          </p:txBody>
        </p:sp>
        <p:sp>
          <p:nvSpPr>
            <p:cNvPr id="155" name="椭圆 154"/>
            <p:cNvSpPr/>
            <p:nvPr/>
          </p:nvSpPr>
          <p:spPr>
            <a:xfrm>
              <a:off x="118299" y="3711935"/>
              <a:ext cx="1267651" cy="90041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latin typeface="微软雅黑" panose="020B0503020204020204" charset="-122"/>
                  <a:ea typeface="微软雅黑" panose="020B0503020204020204" charset="-122"/>
                  <a:sym typeface="微软雅黑" panose="020B0503020204020204" charset="-122"/>
                </a:rPr>
                <a:t>加盟</a:t>
              </a:r>
              <a:endParaRPr lang="en-US" altLang="zh-CN" sz="2000" b="1" dirty="0">
                <a:latin typeface="微软雅黑" panose="020B0503020204020204" charset="-122"/>
                <a:ea typeface="微软雅黑" panose="020B0503020204020204" charset="-122"/>
                <a:sym typeface="微软雅黑" panose="020B0503020204020204" charset="-122"/>
              </a:endParaRPr>
            </a:p>
            <a:p>
              <a:pPr algn="ctr"/>
              <a:r>
                <a:rPr lang="zh-CN" altLang="en-US" sz="2000" b="1" dirty="0">
                  <a:latin typeface="微软雅黑" panose="020B0503020204020204" charset="-122"/>
                  <a:ea typeface="微软雅黑" panose="020B0503020204020204" charset="-122"/>
                  <a:sym typeface="微软雅黑" panose="020B0503020204020204" charset="-122"/>
                </a:rPr>
                <a:t>企业</a:t>
              </a:r>
              <a:endParaRPr lang="zh-CN" altLang="en-US" sz="2000" b="1" dirty="0">
                <a:latin typeface="微软雅黑" panose="020B0503020204020204" charset="-122"/>
                <a:ea typeface="微软雅黑" panose="020B0503020204020204" charset="-122"/>
                <a:sym typeface="微软雅黑" panose="020B0503020204020204" charset="-122"/>
              </a:endParaRPr>
            </a:p>
          </p:txBody>
        </p:sp>
        <p:cxnSp>
          <p:nvCxnSpPr>
            <p:cNvPr id="168" name="直接连接符 167"/>
            <p:cNvCxnSpPr/>
            <p:nvPr/>
          </p:nvCxnSpPr>
          <p:spPr>
            <a:xfrm>
              <a:off x="10133570" y="2979357"/>
              <a:ext cx="487324" cy="0"/>
            </a:xfrm>
            <a:prstGeom prst="line">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Line 43"/>
            <p:cNvSpPr>
              <a:spLocks noChangeShapeType="1"/>
            </p:cNvSpPr>
            <p:nvPr/>
          </p:nvSpPr>
          <p:spPr bwMode="auto">
            <a:xfrm flipH="1">
              <a:off x="8619265" y="2840717"/>
              <a:ext cx="17280" cy="2718644"/>
            </a:xfrm>
            <a:prstGeom prst="line">
              <a:avLst/>
            </a:prstGeom>
            <a:noFill/>
            <a:ln w="9525">
              <a:solidFill>
                <a:schemeClr val="tx1"/>
              </a:solidFill>
              <a:round/>
            </a:ln>
            <a:effectLst>
              <a:outerShdw dist="17961" dir="2700000" algn="ctr" rotWithShape="0">
                <a:schemeClr val="tx1">
                  <a:gamma/>
                  <a:shade val="60000"/>
                  <a:invGamma/>
                </a:schemeClr>
              </a:outerShdw>
            </a:effectLst>
          </p:spPr>
          <p:txBody>
            <a:bodyPr/>
            <a:p>
              <a:pPr>
                <a:defRPr/>
              </a:pPr>
              <a:endParaRPr lang="zh-CN" altLang="en-US" sz="2000">
                <a:solidFill>
                  <a:srgbClr val="FFFFFF"/>
                </a:solidFill>
                <a:latin typeface="微软雅黑" panose="020B0503020204020204" charset="-122"/>
                <a:ea typeface="微软雅黑" panose="020B0503020204020204" charset="-122"/>
                <a:sym typeface="微软雅黑" panose="020B0503020204020204" charset="-122"/>
              </a:endParaRPr>
            </a:p>
          </p:txBody>
        </p:sp>
        <p:cxnSp>
          <p:nvCxnSpPr>
            <p:cNvPr id="26" name="直接连接符 25"/>
            <p:cNvCxnSpPr/>
            <p:nvPr/>
          </p:nvCxnSpPr>
          <p:spPr>
            <a:xfrm>
              <a:off x="8627906" y="2830779"/>
              <a:ext cx="487324" cy="0"/>
            </a:xfrm>
            <a:prstGeom prst="line">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8627906" y="5552856"/>
              <a:ext cx="487324" cy="0"/>
            </a:xfrm>
            <a:prstGeom prst="line">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 name="矩形 24"/>
            <p:cNvSpPr>
              <a:spLocks noChangeArrowheads="1"/>
            </p:cNvSpPr>
            <p:nvPr/>
          </p:nvSpPr>
          <p:spPr bwMode="auto">
            <a:xfrm>
              <a:off x="10689837" y="5122361"/>
              <a:ext cx="944280" cy="1251239"/>
            </a:xfrm>
            <a:prstGeom prst="rect">
              <a:avLst/>
            </a:prstGeom>
            <a:noFill/>
            <a:ln w="9525">
              <a:solidFill>
                <a:srgbClr val="C00000"/>
              </a:solidFill>
              <a:miter lim="800000"/>
            </a:ln>
          </p:spPr>
          <p:txBody>
            <a:bodyPr lIns="121857" tIns="60929" rIns="121857" bIns="60929" anchor="ctr"/>
            <a:p>
              <a:pPr>
                <a:buFont typeface="Arial" panose="020B0604020202020204" pitchFamily="34" charset="0"/>
                <a:buNone/>
              </a:pPr>
              <a:endParaRPr lang="zh-CN" altLang="en-US" sz="2000" b="1">
                <a:latin typeface="微软雅黑" panose="020B0503020204020204" charset="-122"/>
                <a:ea typeface="微软雅黑" panose="020B0503020204020204" charset="-122"/>
                <a:sym typeface="微软雅黑" panose="020B0503020204020204" charset="-122"/>
              </a:endParaRPr>
            </a:p>
          </p:txBody>
        </p:sp>
        <p:sp>
          <p:nvSpPr>
            <p:cNvPr id="28" name="TextBox 92"/>
            <p:cNvSpPr txBox="1">
              <a:spLocks noChangeArrowheads="1"/>
            </p:cNvSpPr>
            <p:nvPr/>
          </p:nvSpPr>
          <p:spPr bwMode="auto">
            <a:xfrm>
              <a:off x="10640984" y="5122361"/>
              <a:ext cx="1199273" cy="1228837"/>
            </a:xfrm>
            <a:prstGeom prst="rect">
              <a:avLst/>
            </a:prstGeom>
            <a:noFill/>
            <a:ln w="9525">
              <a:noFill/>
              <a:miter lim="800000"/>
            </a:ln>
          </p:spPr>
          <p:txBody>
            <a:bodyPr wrap="square">
              <a:spAutoFit/>
            </a:bodyPr>
            <a:p>
              <a:pPr>
                <a:buFont typeface="Arial" panose="020B0604020202020204" pitchFamily="34" charset="0"/>
                <a:buNone/>
              </a:pPr>
              <a:r>
                <a:rPr lang="zh-CN" altLang="en-US" sz="1200" dirty="0">
                  <a:solidFill>
                    <a:srgbClr val="C00000"/>
                  </a:solidFill>
                  <a:latin typeface="微软雅黑" panose="020B0503020204020204" charset="-122"/>
                  <a:ea typeface="微软雅黑" panose="020B0503020204020204" charset="-122"/>
                  <a:sym typeface="微软雅黑" panose="020B0503020204020204" charset="-122"/>
                </a:rPr>
                <a:t>经销商</a:t>
              </a:r>
              <a:endParaRPr lang="zh-CN" altLang="en-US" sz="1200" dirty="0">
                <a:solidFill>
                  <a:srgbClr val="C00000"/>
                </a:solidFill>
                <a:latin typeface="微软雅黑" panose="020B0503020204020204" charset="-122"/>
                <a:ea typeface="微软雅黑" panose="020B0503020204020204" charset="-122"/>
                <a:sym typeface="微软雅黑" panose="020B0503020204020204" charset="-122"/>
              </a:endParaRPr>
            </a:p>
            <a:p>
              <a:pPr>
                <a:buFont typeface="Arial" panose="020B0604020202020204" pitchFamily="34" charset="0"/>
                <a:buNone/>
              </a:pPr>
              <a:r>
                <a:rPr lang="zh-CN" altLang="en-US" sz="1200" dirty="0">
                  <a:solidFill>
                    <a:srgbClr val="C00000"/>
                  </a:solidFill>
                  <a:latin typeface="微软雅黑" panose="020B0503020204020204" charset="-122"/>
                  <a:ea typeface="微软雅黑" panose="020B0503020204020204" charset="-122"/>
                  <a:sym typeface="微软雅黑" panose="020B0503020204020204" charset="-122"/>
                </a:rPr>
                <a:t>贸易市场</a:t>
              </a:r>
              <a:endParaRPr lang="zh-CN" altLang="en-US" sz="1200" dirty="0">
                <a:solidFill>
                  <a:srgbClr val="C00000"/>
                </a:solidFill>
                <a:latin typeface="微软雅黑" panose="020B0503020204020204" charset="-122"/>
                <a:ea typeface="微软雅黑" panose="020B0503020204020204" charset="-122"/>
                <a:sym typeface="微软雅黑" panose="020B0503020204020204" charset="-122"/>
              </a:endParaRPr>
            </a:p>
            <a:p>
              <a:pPr>
                <a:buFont typeface="Arial" panose="020B0604020202020204" pitchFamily="34" charset="0"/>
                <a:buNone/>
              </a:pPr>
              <a:r>
                <a:rPr lang="zh-CN" altLang="en-US" sz="1200" dirty="0">
                  <a:solidFill>
                    <a:srgbClr val="C00000"/>
                  </a:solidFill>
                  <a:latin typeface="微软雅黑" panose="020B0503020204020204" charset="-122"/>
                  <a:ea typeface="微软雅黑" panose="020B0503020204020204" charset="-122"/>
                  <a:sym typeface="微软雅黑" panose="020B0503020204020204" charset="-122"/>
                </a:rPr>
                <a:t>交易市场</a:t>
              </a:r>
              <a:endParaRPr lang="en-US" altLang="zh-CN" sz="1200" dirty="0">
                <a:solidFill>
                  <a:srgbClr val="C00000"/>
                </a:solidFill>
                <a:latin typeface="微软雅黑" panose="020B0503020204020204" charset="-122"/>
                <a:ea typeface="微软雅黑" panose="020B0503020204020204" charset="-122"/>
                <a:sym typeface="微软雅黑" panose="020B0503020204020204" charset="-122"/>
              </a:endParaRPr>
            </a:p>
            <a:p>
              <a:pPr>
                <a:buFont typeface="Arial" panose="020B0604020202020204" pitchFamily="34" charset="0"/>
                <a:buNone/>
              </a:pPr>
              <a:r>
                <a:rPr lang="zh-CN" altLang="en-US" sz="1200" dirty="0">
                  <a:solidFill>
                    <a:srgbClr val="C00000"/>
                  </a:solidFill>
                  <a:latin typeface="微软雅黑" panose="020B0503020204020204" charset="-122"/>
                  <a:ea typeface="微软雅黑" panose="020B0503020204020204" charset="-122"/>
                  <a:sym typeface="微软雅黑" panose="020B0503020204020204" charset="-122"/>
                </a:rPr>
                <a:t>商超</a:t>
              </a:r>
              <a:endParaRPr lang="zh-CN" altLang="en-US" sz="1200" dirty="0">
                <a:solidFill>
                  <a:srgbClr val="C00000"/>
                </a:solidFill>
                <a:latin typeface="微软雅黑" panose="020B0503020204020204" charset="-122"/>
                <a:ea typeface="微软雅黑" panose="020B0503020204020204" charset="-122"/>
                <a:sym typeface="微软雅黑" panose="020B0503020204020204" charset="-122"/>
              </a:endParaRPr>
            </a:p>
            <a:p>
              <a:pPr>
                <a:buFont typeface="Arial" panose="020B0604020202020204" pitchFamily="34" charset="0"/>
                <a:buNone/>
              </a:pPr>
              <a:r>
                <a:rPr lang="zh-CN" altLang="en-US" sz="1200" dirty="0">
                  <a:solidFill>
                    <a:srgbClr val="C00000"/>
                  </a:solidFill>
                  <a:latin typeface="微软雅黑" panose="020B0503020204020204" charset="-122"/>
                  <a:ea typeface="微软雅黑" panose="020B0503020204020204" charset="-122"/>
                  <a:sym typeface="微软雅黑" panose="020B0503020204020204" charset="-122"/>
                </a:rPr>
                <a:t>专卖店</a:t>
              </a:r>
              <a:r>
                <a:rPr lang="en-US" altLang="zh-CN" sz="1400" b="1" dirty="0">
                  <a:solidFill>
                    <a:srgbClr val="C00000"/>
                  </a:solidFill>
                  <a:latin typeface="微软雅黑" panose="020B0503020204020204" charset="-122"/>
                  <a:ea typeface="微软雅黑" panose="020B0503020204020204" charset="-122"/>
                  <a:sym typeface="微软雅黑" panose="020B0503020204020204" charset="-122"/>
                </a:rPr>
                <a:t>……</a:t>
              </a:r>
              <a:endParaRPr lang="zh-CN" altLang="en-US" sz="1400" b="1" dirty="0">
                <a:solidFill>
                  <a:srgbClr val="C00000"/>
                </a:solidFill>
                <a:latin typeface="微软雅黑" panose="020B0503020204020204" charset="-122"/>
                <a:ea typeface="微软雅黑" panose="020B0503020204020204" charset="-122"/>
                <a:sym typeface="微软雅黑" panose="020B0503020204020204" charset="-122"/>
              </a:endParaRPr>
            </a:p>
          </p:txBody>
        </p:sp>
        <p:sp>
          <p:nvSpPr>
            <p:cNvPr id="71" name="矩形 70"/>
            <p:cNvSpPr/>
            <p:nvPr/>
          </p:nvSpPr>
          <p:spPr bwMode="auto">
            <a:xfrm>
              <a:off x="9121239" y="4785977"/>
              <a:ext cx="983399" cy="1954321"/>
            </a:xfrm>
            <a:prstGeom prst="rect">
              <a:avLst/>
            </a:prstGeom>
            <a:ln w="6350">
              <a:solidFill>
                <a:srgbClr val="C00000"/>
              </a:solidFill>
            </a:ln>
          </p:spPr>
          <p:style>
            <a:lnRef idx="2">
              <a:schemeClr val="accent2"/>
            </a:lnRef>
            <a:fillRef idx="1">
              <a:schemeClr val="lt1"/>
            </a:fillRef>
            <a:effectRef idx="0">
              <a:schemeClr val="accent2"/>
            </a:effectRef>
            <a:fontRef idx="minor">
              <a:schemeClr val="dk1"/>
            </a:fontRef>
          </p:style>
          <p:txBody>
            <a:bodyPr lIns="121857" tIns="60929" rIns="121857" bIns="60929" anchor="ctr"/>
            <a:p>
              <a:pPr>
                <a:buFont typeface="Arial" panose="020B0604020202020204" pitchFamily="34" charset="0"/>
                <a:buNone/>
                <a:defRPr/>
              </a:pPr>
              <a:endParaRPr lang="zh-CN" altLang="en-US" sz="1100" b="1" noProof="1">
                <a:solidFill>
                  <a:schemeClr val="bg1"/>
                </a:solidFill>
                <a:latin typeface="微软雅黑" panose="020B0503020204020204" charset="-122"/>
                <a:ea typeface="微软雅黑" panose="020B0503020204020204" charset="-122"/>
                <a:cs typeface="Heiti SC Light" charset="-122"/>
                <a:sym typeface="微软雅黑" panose="020B0503020204020204" charset="-122"/>
              </a:endParaRPr>
            </a:p>
          </p:txBody>
        </p:sp>
        <p:cxnSp>
          <p:nvCxnSpPr>
            <p:cNvPr id="72" name="直接连接符 250"/>
            <p:cNvCxnSpPr/>
            <p:nvPr/>
          </p:nvCxnSpPr>
          <p:spPr bwMode="auto">
            <a:xfrm>
              <a:off x="9180204" y="5151428"/>
              <a:ext cx="850249"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sp>
          <p:nvSpPr>
            <p:cNvPr id="73" name="矩形 120"/>
            <p:cNvSpPr>
              <a:spLocks noChangeArrowheads="1"/>
            </p:cNvSpPr>
            <p:nvPr/>
          </p:nvSpPr>
          <p:spPr bwMode="auto">
            <a:xfrm>
              <a:off x="9092523" y="4785176"/>
              <a:ext cx="1103863" cy="375464"/>
            </a:xfrm>
            <a:prstGeom prst="rect">
              <a:avLst/>
            </a:prstGeom>
            <a:noFill/>
            <a:ln w="9525">
              <a:noFill/>
              <a:miter lim="800000"/>
            </a:ln>
          </p:spPr>
          <p:txBody>
            <a:bodyPr lIns="121857" tIns="60929" rIns="121857" bIns="60929" anchor="ctr"/>
            <a:p>
              <a:pPr>
                <a:buFont typeface="Arial" panose="020B0604020202020204" pitchFamily="34" charset="0"/>
                <a:buNone/>
              </a:pPr>
              <a:r>
                <a:rPr lang="zh-CN" altLang="en-US" sz="1200" b="1" dirty="0">
                  <a:latin typeface="微软雅黑" panose="020B0503020204020204" charset="-122"/>
                  <a:ea typeface="微软雅黑" panose="020B0503020204020204" charset="-122"/>
                  <a:sym typeface="微软雅黑" panose="020B0503020204020204" charset="-122"/>
                </a:rPr>
                <a:t>美国</a:t>
              </a:r>
              <a:endParaRPr lang="zh-CN" altLang="en-US" sz="1200" b="1" dirty="0">
                <a:latin typeface="微软雅黑" panose="020B0503020204020204" charset="-122"/>
                <a:ea typeface="微软雅黑" panose="020B0503020204020204" charset="-122"/>
                <a:sym typeface="微软雅黑" panose="020B0503020204020204" charset="-122"/>
              </a:endParaRPr>
            </a:p>
          </p:txBody>
        </p:sp>
        <p:cxnSp>
          <p:nvCxnSpPr>
            <p:cNvPr id="74" name="直接连接符 252"/>
            <p:cNvCxnSpPr/>
            <p:nvPr/>
          </p:nvCxnSpPr>
          <p:spPr bwMode="auto">
            <a:xfrm>
              <a:off x="9180204" y="5456971"/>
              <a:ext cx="850249"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29" name="直接连接符 253"/>
            <p:cNvCxnSpPr/>
            <p:nvPr/>
          </p:nvCxnSpPr>
          <p:spPr bwMode="auto">
            <a:xfrm>
              <a:off x="9184010" y="5761015"/>
              <a:ext cx="848348"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sp>
          <p:nvSpPr>
            <p:cNvPr id="76" name="TextBox 64"/>
            <p:cNvSpPr txBox="1">
              <a:spLocks noChangeArrowheads="1"/>
            </p:cNvSpPr>
            <p:nvPr/>
          </p:nvSpPr>
          <p:spPr bwMode="auto">
            <a:xfrm>
              <a:off x="9165205" y="5170105"/>
              <a:ext cx="1360540" cy="304300"/>
            </a:xfrm>
            <a:prstGeom prst="rect">
              <a:avLst/>
            </a:prstGeom>
            <a:noFill/>
            <a:ln w="9525">
              <a:noFill/>
              <a:miter lim="800000"/>
            </a:ln>
          </p:spPr>
          <p:txBody>
            <a:bodyPr wrap="square">
              <a:spAutoFit/>
            </a:bodyPr>
            <a:p>
              <a:pPr>
                <a:buFont typeface="Arial" panose="020B0604020202020204" pitchFamily="34" charset="0"/>
                <a:buNone/>
              </a:pPr>
              <a:r>
                <a:rPr lang="zh-CN" altLang="en-US" sz="1100" b="1" dirty="0">
                  <a:latin typeface="微软雅黑" panose="020B0503020204020204" charset="-122"/>
                  <a:ea typeface="微软雅黑" panose="020B0503020204020204" charset="-122"/>
                  <a:sym typeface="微软雅黑" panose="020B0503020204020204" charset="-122"/>
                </a:rPr>
                <a:t>南美</a:t>
              </a:r>
              <a:endParaRPr lang="zh-CN" altLang="en-US" sz="1100" b="1" dirty="0">
                <a:latin typeface="微软雅黑" panose="020B0503020204020204" charset="-122"/>
                <a:ea typeface="微软雅黑" panose="020B0503020204020204" charset="-122"/>
                <a:sym typeface="微软雅黑" panose="020B0503020204020204" charset="-122"/>
              </a:endParaRPr>
            </a:p>
          </p:txBody>
        </p:sp>
        <p:sp>
          <p:nvSpPr>
            <p:cNvPr id="78" name="TextBox 66"/>
            <p:cNvSpPr txBox="1">
              <a:spLocks noChangeArrowheads="1"/>
            </p:cNvSpPr>
            <p:nvPr/>
          </p:nvSpPr>
          <p:spPr bwMode="auto">
            <a:xfrm>
              <a:off x="9140051" y="5775994"/>
              <a:ext cx="957419" cy="304300"/>
            </a:xfrm>
            <a:prstGeom prst="rect">
              <a:avLst/>
            </a:prstGeom>
            <a:noFill/>
            <a:ln w="9525">
              <a:noFill/>
              <a:miter lim="800000"/>
            </a:ln>
          </p:spPr>
          <p:txBody>
            <a:bodyPr wrap="square">
              <a:spAutoFit/>
            </a:bodyPr>
            <a:p>
              <a:pPr>
                <a:buFont typeface="Arial" panose="020B0604020202020204" pitchFamily="34" charset="0"/>
                <a:buNone/>
              </a:pPr>
              <a:r>
                <a:rPr lang="zh-CN" altLang="en-US" sz="1100" b="1" dirty="0">
                  <a:latin typeface="微软雅黑" panose="020B0503020204020204" charset="-122"/>
                  <a:ea typeface="微软雅黑" panose="020B0503020204020204" charset="-122"/>
                  <a:sym typeface="微软雅黑" panose="020B0503020204020204" charset="-122"/>
                </a:rPr>
                <a:t>日本</a:t>
              </a:r>
              <a:endParaRPr lang="zh-CN" altLang="en-US" sz="1100" b="1" dirty="0">
                <a:latin typeface="微软雅黑" panose="020B0503020204020204" charset="-122"/>
                <a:ea typeface="微软雅黑" panose="020B0503020204020204" charset="-122"/>
                <a:sym typeface="微软雅黑" panose="020B0503020204020204" charset="-122"/>
              </a:endParaRPr>
            </a:p>
          </p:txBody>
        </p:sp>
        <p:cxnSp>
          <p:nvCxnSpPr>
            <p:cNvPr id="79" name="直接连接符 256"/>
            <p:cNvCxnSpPr/>
            <p:nvPr/>
          </p:nvCxnSpPr>
          <p:spPr bwMode="auto">
            <a:xfrm>
              <a:off x="9189715" y="6066557"/>
              <a:ext cx="852152"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80" name="直接连接符 49"/>
            <p:cNvCxnSpPr/>
            <p:nvPr/>
          </p:nvCxnSpPr>
          <p:spPr bwMode="auto">
            <a:xfrm>
              <a:off x="9184010" y="6373599"/>
              <a:ext cx="848348"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sp>
          <p:nvSpPr>
            <p:cNvPr id="81" name="TextBox 72"/>
            <p:cNvSpPr txBox="1">
              <a:spLocks noChangeArrowheads="1"/>
            </p:cNvSpPr>
            <p:nvPr/>
          </p:nvSpPr>
          <p:spPr bwMode="auto">
            <a:xfrm>
              <a:off x="9147221" y="6107558"/>
              <a:ext cx="957418" cy="304300"/>
            </a:xfrm>
            <a:prstGeom prst="rect">
              <a:avLst/>
            </a:prstGeom>
            <a:noFill/>
            <a:ln w="9525">
              <a:noFill/>
              <a:miter lim="800000"/>
            </a:ln>
          </p:spPr>
          <p:txBody>
            <a:bodyPr wrap="square">
              <a:spAutoFit/>
            </a:bodyPr>
            <a:p>
              <a:pPr>
                <a:buFont typeface="Arial" panose="020B0604020202020204" pitchFamily="34" charset="0"/>
                <a:buNone/>
              </a:pPr>
              <a:r>
                <a:rPr lang="zh-CN" altLang="en-US" sz="1100" b="1" dirty="0">
                  <a:latin typeface="微软雅黑" panose="020B0503020204020204" charset="-122"/>
                  <a:ea typeface="微软雅黑" panose="020B0503020204020204" charset="-122"/>
                  <a:sym typeface="微软雅黑" panose="020B0503020204020204" charset="-122"/>
                </a:rPr>
                <a:t>东南亚</a:t>
              </a:r>
              <a:endParaRPr lang="zh-CN" altLang="en-US" sz="1100" b="1" dirty="0">
                <a:latin typeface="微软雅黑" panose="020B0503020204020204" charset="-122"/>
                <a:ea typeface="微软雅黑" panose="020B0503020204020204" charset="-122"/>
                <a:sym typeface="微软雅黑" panose="020B0503020204020204" charset="-122"/>
              </a:endParaRPr>
            </a:p>
          </p:txBody>
        </p:sp>
        <p:sp>
          <p:nvSpPr>
            <p:cNvPr id="83" name="TextBox 66"/>
            <p:cNvSpPr txBox="1">
              <a:spLocks noChangeArrowheads="1"/>
            </p:cNvSpPr>
            <p:nvPr/>
          </p:nvSpPr>
          <p:spPr bwMode="auto">
            <a:xfrm>
              <a:off x="9034041" y="4449806"/>
              <a:ext cx="1539803" cy="358001"/>
            </a:xfrm>
            <a:prstGeom prst="rect">
              <a:avLst/>
            </a:prstGeom>
            <a:noFill/>
            <a:ln w="9525">
              <a:noFill/>
              <a:miter lim="800000"/>
            </a:ln>
          </p:spPr>
          <p:txBody>
            <a:bodyPr wrap="square">
              <a:spAutoFit/>
            </a:bodyPr>
            <a:p>
              <a:pPr>
                <a:buFont typeface="Arial" panose="020B0604020202020204" pitchFamily="34" charset="0"/>
                <a:buNone/>
              </a:pPr>
              <a:r>
                <a:rPr lang="zh-CN" altLang="en-US" sz="1400" b="1" dirty="0">
                  <a:latin typeface="微软雅黑" panose="020B0503020204020204" charset="-122"/>
                  <a:ea typeface="微软雅黑" panose="020B0503020204020204" charset="-122"/>
                  <a:sym typeface="微软雅黑" panose="020B0503020204020204" charset="-122"/>
                </a:rPr>
                <a:t>国际市场拓展</a:t>
              </a:r>
              <a:endParaRPr lang="zh-CN" altLang="en-US" sz="1400" b="1" dirty="0">
                <a:latin typeface="微软雅黑" panose="020B0503020204020204" charset="-122"/>
                <a:ea typeface="微软雅黑" panose="020B0503020204020204" charset="-122"/>
                <a:sym typeface="微软雅黑" panose="020B0503020204020204" charset="-122"/>
              </a:endParaRPr>
            </a:p>
          </p:txBody>
        </p:sp>
        <p:sp>
          <p:nvSpPr>
            <p:cNvPr id="89" name="TextBox 64"/>
            <p:cNvSpPr txBox="1">
              <a:spLocks noChangeArrowheads="1"/>
            </p:cNvSpPr>
            <p:nvPr/>
          </p:nvSpPr>
          <p:spPr bwMode="auto">
            <a:xfrm>
              <a:off x="9147219" y="5471811"/>
              <a:ext cx="967323" cy="304300"/>
            </a:xfrm>
            <a:prstGeom prst="rect">
              <a:avLst/>
            </a:prstGeom>
            <a:noFill/>
            <a:ln w="9525">
              <a:noFill/>
              <a:miter lim="800000"/>
            </a:ln>
          </p:spPr>
          <p:txBody>
            <a:bodyPr wrap="square">
              <a:spAutoFit/>
            </a:bodyPr>
            <a:p>
              <a:pPr>
                <a:buFont typeface="Arial" panose="020B0604020202020204" pitchFamily="34" charset="0"/>
                <a:buNone/>
              </a:pPr>
              <a:r>
                <a:rPr lang="zh-CN" altLang="en-US" sz="1100" b="1" dirty="0">
                  <a:latin typeface="微软雅黑" panose="020B0503020204020204" charset="-122"/>
                  <a:ea typeface="微软雅黑" panose="020B0503020204020204" charset="-122"/>
                  <a:sym typeface="微软雅黑" panose="020B0503020204020204" charset="-122"/>
                </a:rPr>
                <a:t>欧洲</a:t>
              </a:r>
              <a:endParaRPr lang="zh-CN" altLang="en-US" sz="1100" b="1" dirty="0">
                <a:latin typeface="微软雅黑" panose="020B0503020204020204" charset="-122"/>
                <a:ea typeface="微软雅黑" panose="020B0503020204020204" charset="-122"/>
                <a:sym typeface="微软雅黑" panose="020B0503020204020204" charset="-122"/>
              </a:endParaRPr>
            </a:p>
          </p:txBody>
        </p:sp>
        <p:sp>
          <p:nvSpPr>
            <p:cNvPr id="91" name="TextBox 72"/>
            <p:cNvSpPr txBox="1">
              <a:spLocks noChangeArrowheads="1"/>
            </p:cNvSpPr>
            <p:nvPr/>
          </p:nvSpPr>
          <p:spPr bwMode="auto">
            <a:xfrm>
              <a:off x="9063767" y="6434013"/>
              <a:ext cx="1577956" cy="304300"/>
            </a:xfrm>
            <a:prstGeom prst="rect">
              <a:avLst/>
            </a:prstGeom>
            <a:noFill/>
            <a:ln w="9525">
              <a:noFill/>
              <a:miter lim="800000"/>
            </a:ln>
          </p:spPr>
          <p:txBody>
            <a:bodyPr wrap="square">
              <a:spAutoFit/>
            </a:bodyPr>
            <a:p>
              <a:pPr>
                <a:buFont typeface="Arial" panose="020B0604020202020204" pitchFamily="34" charset="0"/>
                <a:buNone/>
              </a:pPr>
              <a:r>
                <a:rPr lang="zh-CN" altLang="en-US" sz="1100" b="1" dirty="0">
                  <a:latin typeface="微软雅黑" panose="020B0503020204020204" charset="-122"/>
                  <a:ea typeface="微软雅黑" panose="020B0503020204020204" charset="-122"/>
                  <a:sym typeface="微软雅黑" panose="020B0503020204020204" charset="-122"/>
                </a:rPr>
                <a:t>一路一带国家</a:t>
              </a:r>
              <a:r>
                <a:rPr lang="en-US" altLang="zh-CN" sz="1100" b="1" dirty="0">
                  <a:latin typeface="微软雅黑" panose="020B0503020204020204" charset="-122"/>
                  <a:ea typeface="微软雅黑" panose="020B0503020204020204" charset="-122"/>
                  <a:sym typeface="微软雅黑" panose="020B0503020204020204" charset="-122"/>
                </a:rPr>
                <a:t>……</a:t>
              </a:r>
              <a:endParaRPr lang="en-US" altLang="zh-CN" sz="1100" b="1" dirty="0">
                <a:latin typeface="微软雅黑" panose="020B0503020204020204" charset="-122"/>
                <a:ea typeface="微软雅黑" panose="020B0503020204020204" charset="-122"/>
                <a:sym typeface="微软雅黑" panose="020B0503020204020204" charset="-122"/>
              </a:endParaRPr>
            </a:p>
          </p:txBody>
        </p:sp>
        <p:cxnSp>
          <p:nvCxnSpPr>
            <p:cNvPr id="93" name="直接连接符 92"/>
            <p:cNvCxnSpPr/>
            <p:nvPr/>
          </p:nvCxnSpPr>
          <p:spPr>
            <a:xfrm>
              <a:off x="10114543" y="5641021"/>
              <a:ext cx="487324" cy="0"/>
            </a:xfrm>
            <a:prstGeom prst="line">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2067931" y="3630247"/>
              <a:ext cx="1747983" cy="106367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latin typeface="微软雅黑" panose="020B0503020204020204" charset="-122"/>
                  <a:ea typeface="微软雅黑" panose="020B0503020204020204" charset="-122"/>
                  <a:sym typeface="微软雅黑" panose="020B0503020204020204" charset="-122"/>
                </a:rPr>
                <a:t>众丽联品牌</a:t>
              </a:r>
              <a:endParaRPr lang="zh-CN" altLang="en-US" sz="2000" b="1" dirty="0">
                <a:latin typeface="微软雅黑" panose="020B0503020204020204" charset="-122"/>
                <a:ea typeface="微软雅黑" panose="020B0503020204020204" charset="-122"/>
                <a:sym typeface="微软雅黑" panose="020B0503020204020204" charset="-122"/>
              </a:endParaRPr>
            </a:p>
          </p:txBody>
        </p:sp>
        <p:sp>
          <p:nvSpPr>
            <p:cNvPr id="31" name="箭头: 右 7"/>
            <p:cNvSpPr/>
            <p:nvPr/>
          </p:nvSpPr>
          <p:spPr>
            <a:xfrm>
              <a:off x="1472889" y="3883137"/>
              <a:ext cx="546943" cy="518423"/>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latin typeface="微软雅黑" panose="020B0503020204020204" charset="-122"/>
                <a:ea typeface="微软雅黑" panose="020B0503020204020204" charset="-122"/>
                <a:sym typeface="微软雅黑" panose="020B0503020204020204" charset="-122"/>
              </a:endParaRPr>
            </a:p>
          </p:txBody>
        </p:sp>
        <p:sp>
          <p:nvSpPr>
            <p:cNvPr id="32" name="箭头: 右 8"/>
            <p:cNvSpPr/>
            <p:nvPr/>
          </p:nvSpPr>
          <p:spPr>
            <a:xfrm>
              <a:off x="3863385" y="3902874"/>
              <a:ext cx="546943" cy="518423"/>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latin typeface="微软雅黑" panose="020B0503020204020204" charset="-122"/>
                <a:ea typeface="微软雅黑" panose="020B0503020204020204" charset="-122"/>
                <a:sym typeface="微软雅黑" panose="020B0503020204020204" charset="-122"/>
              </a:endParaRPr>
            </a:p>
          </p:txBody>
        </p:sp>
        <p:sp>
          <p:nvSpPr>
            <p:cNvPr id="33" name="矩形 32"/>
            <p:cNvSpPr/>
            <p:nvPr/>
          </p:nvSpPr>
          <p:spPr>
            <a:xfrm>
              <a:off x="4473418" y="3771897"/>
              <a:ext cx="1428503" cy="8404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latin typeface="微软雅黑" panose="020B0503020204020204" charset="-122"/>
                  <a:ea typeface="微软雅黑" panose="020B0503020204020204" charset="-122"/>
                  <a:sym typeface="微软雅黑" panose="020B0503020204020204" charset="-122"/>
                </a:rPr>
                <a:t>品牌美誉度提升</a:t>
              </a:r>
              <a:endParaRPr lang="zh-CN" altLang="en-US" sz="2000" b="1" dirty="0">
                <a:latin typeface="微软雅黑" panose="020B0503020204020204" charset="-122"/>
                <a:ea typeface="微软雅黑" panose="020B0503020204020204" charset="-122"/>
                <a:sym typeface="微软雅黑" panose="020B0503020204020204" charset="-122"/>
              </a:endParaRPr>
            </a:p>
          </p:txBody>
        </p:sp>
        <p:sp>
          <p:nvSpPr>
            <p:cNvPr id="34" name="椭圆 33"/>
            <p:cNvSpPr/>
            <p:nvPr/>
          </p:nvSpPr>
          <p:spPr>
            <a:xfrm>
              <a:off x="6514601" y="3779911"/>
              <a:ext cx="1411223" cy="9140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latin typeface="微软雅黑" panose="020B0503020204020204" charset="-122"/>
                  <a:ea typeface="微软雅黑" panose="020B0503020204020204" charset="-122"/>
                  <a:sym typeface="微软雅黑" panose="020B0503020204020204" charset="-122"/>
                </a:rPr>
                <a:t>渠道商</a:t>
              </a:r>
              <a:endParaRPr lang="zh-CN" altLang="en-US" sz="2000" b="1" dirty="0">
                <a:latin typeface="微软雅黑" panose="020B0503020204020204" charset="-122"/>
                <a:ea typeface="微软雅黑" panose="020B0503020204020204" charset="-122"/>
                <a:sym typeface="微软雅黑" panose="020B0503020204020204" charset="-122"/>
              </a:endParaRPr>
            </a:p>
          </p:txBody>
        </p:sp>
        <p:sp>
          <p:nvSpPr>
            <p:cNvPr id="36" name="箭头: 右 12"/>
            <p:cNvSpPr/>
            <p:nvPr/>
          </p:nvSpPr>
          <p:spPr>
            <a:xfrm>
              <a:off x="5937877" y="3933773"/>
              <a:ext cx="546943" cy="518423"/>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latin typeface="微软雅黑" panose="020B0503020204020204" charset="-122"/>
                <a:ea typeface="微软雅黑" panose="020B0503020204020204" charset="-122"/>
                <a:sym typeface="微软雅黑" panose="020B0503020204020204" charset="-122"/>
              </a:endParaRPr>
            </a:p>
          </p:txBody>
        </p:sp>
        <p:sp>
          <p:nvSpPr>
            <p:cNvPr id="38" name="箭头: 右 14"/>
            <p:cNvSpPr/>
            <p:nvPr/>
          </p:nvSpPr>
          <p:spPr>
            <a:xfrm>
              <a:off x="8012762" y="3944491"/>
              <a:ext cx="546943" cy="518423"/>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latin typeface="微软雅黑" panose="020B0503020204020204" charset="-122"/>
                <a:ea typeface="微软雅黑" panose="020B0503020204020204" charset="-122"/>
                <a:sym typeface="微软雅黑" panose="020B0503020204020204" charset="-122"/>
              </a:endParaRPr>
            </a:p>
          </p:txBody>
        </p:sp>
        <p:sp>
          <p:nvSpPr>
            <p:cNvPr id="39" name="TextBox 66"/>
            <p:cNvSpPr txBox="1">
              <a:spLocks noChangeArrowheads="1"/>
            </p:cNvSpPr>
            <p:nvPr/>
          </p:nvSpPr>
          <p:spPr bwMode="auto">
            <a:xfrm>
              <a:off x="10573844" y="1609974"/>
              <a:ext cx="1539803" cy="358001"/>
            </a:xfrm>
            <a:prstGeom prst="rect">
              <a:avLst/>
            </a:prstGeom>
            <a:noFill/>
            <a:ln w="9525">
              <a:noFill/>
              <a:miter lim="800000"/>
            </a:ln>
          </p:spPr>
          <p:txBody>
            <a:bodyPr wrap="square">
              <a:spAutoFit/>
            </a:bodyPr>
            <a:p>
              <a:pPr>
                <a:buFont typeface="Arial" panose="020B0604020202020204" pitchFamily="34" charset="0"/>
                <a:buNone/>
              </a:pPr>
              <a:r>
                <a:rPr lang="zh-CN" altLang="en-US" sz="1400" b="1" dirty="0">
                  <a:latin typeface="微软雅黑" panose="020B0503020204020204" charset="-122"/>
                  <a:ea typeface="微软雅黑" panose="020B0503020204020204" charset="-122"/>
                  <a:sym typeface="微软雅黑" panose="020B0503020204020204" charset="-122"/>
                </a:rPr>
                <a:t>终端市场</a:t>
              </a:r>
              <a:endParaRPr lang="zh-CN" altLang="en-US" sz="1400" b="1" dirty="0">
                <a:latin typeface="微软雅黑" panose="020B0503020204020204" charset="-122"/>
                <a:ea typeface="微软雅黑" panose="020B0503020204020204" charset="-122"/>
                <a:sym typeface="微软雅黑" panose="020B0503020204020204" charset="-122"/>
              </a:endParaRPr>
            </a:p>
          </p:txBody>
        </p:sp>
        <p:sp>
          <p:nvSpPr>
            <p:cNvPr id="40" name="箭头: 下 1"/>
            <p:cNvSpPr/>
            <p:nvPr/>
          </p:nvSpPr>
          <p:spPr>
            <a:xfrm>
              <a:off x="2665880" y="4742737"/>
              <a:ext cx="552083" cy="550761"/>
            </a:xfrm>
            <a:prstGeom prst="downArrow">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latin typeface="微软雅黑" panose="020B0503020204020204" charset="-122"/>
                <a:ea typeface="微软雅黑" panose="020B0503020204020204" charset="-122"/>
                <a:sym typeface="微软雅黑" panose="020B0503020204020204" charset="-122"/>
              </a:endParaRPr>
            </a:p>
          </p:txBody>
        </p:sp>
        <p:sp>
          <p:nvSpPr>
            <p:cNvPr id="41" name="矩形 40"/>
            <p:cNvSpPr/>
            <p:nvPr/>
          </p:nvSpPr>
          <p:spPr>
            <a:xfrm>
              <a:off x="851290" y="5914783"/>
              <a:ext cx="1815532" cy="7541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latin typeface="微软雅黑" panose="020B0503020204020204" charset="-122"/>
                  <a:ea typeface="微软雅黑" panose="020B0503020204020204" charset="-122"/>
                  <a:sym typeface="微软雅黑" panose="020B0503020204020204" charset="-122"/>
                </a:rPr>
                <a:t>整合美容化妆品产业链</a:t>
              </a:r>
              <a:endParaRPr lang="zh-CN" altLang="en-US" sz="2000" b="1" dirty="0">
                <a:latin typeface="微软雅黑" panose="020B0503020204020204" charset="-122"/>
                <a:ea typeface="微软雅黑" panose="020B0503020204020204" charset="-122"/>
                <a:sym typeface="微软雅黑" panose="020B0503020204020204" charset="-122"/>
              </a:endParaRPr>
            </a:p>
          </p:txBody>
        </p:sp>
        <p:sp>
          <p:nvSpPr>
            <p:cNvPr id="42" name="矩形 41"/>
            <p:cNvSpPr/>
            <p:nvPr/>
          </p:nvSpPr>
          <p:spPr>
            <a:xfrm>
              <a:off x="3217833" y="5943589"/>
              <a:ext cx="1930018" cy="7541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latin typeface="微软雅黑" panose="020B0503020204020204" charset="-122"/>
                  <a:ea typeface="微软雅黑" panose="020B0503020204020204" charset="-122"/>
                  <a:sym typeface="微软雅黑" panose="020B0503020204020204" charset="-122"/>
                </a:rPr>
                <a:t>调控美容化妆品产业园</a:t>
              </a:r>
              <a:endParaRPr lang="zh-CN" altLang="en-US" sz="2000" b="1" dirty="0">
                <a:latin typeface="微软雅黑" panose="020B0503020204020204" charset="-122"/>
                <a:ea typeface="微软雅黑" panose="020B0503020204020204" charset="-122"/>
                <a:sym typeface="微软雅黑" panose="020B0503020204020204" charset="-122"/>
              </a:endParaRPr>
            </a:p>
          </p:txBody>
        </p:sp>
        <p:cxnSp>
          <p:nvCxnSpPr>
            <p:cNvPr id="43" name="直接连接符 42"/>
            <p:cNvCxnSpPr/>
            <p:nvPr/>
          </p:nvCxnSpPr>
          <p:spPr>
            <a:xfrm>
              <a:off x="1734761" y="5314220"/>
              <a:ext cx="0" cy="653603"/>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V="1">
              <a:off x="1746899" y="5290168"/>
              <a:ext cx="2467560" cy="33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4214459" y="5290167"/>
              <a:ext cx="0" cy="653603"/>
            </a:xfrm>
            <a:prstGeom prst="line">
              <a:avLst/>
            </a:prstGeom>
          </p:spPr>
          <p:style>
            <a:lnRef idx="1">
              <a:schemeClr val="accent1"/>
            </a:lnRef>
            <a:fillRef idx="0">
              <a:schemeClr val="accent1"/>
            </a:fillRef>
            <a:effectRef idx="0">
              <a:schemeClr val="accent1"/>
            </a:effectRef>
            <a:fontRef idx="minor">
              <a:schemeClr val="tx1"/>
            </a:fontRef>
          </p:style>
        </p:cxnSp>
        <p:sp>
          <p:nvSpPr>
            <p:cNvPr id="45" name="标题 1"/>
            <p:cNvSpPr>
              <a:spLocks noChangeArrowheads="1"/>
            </p:cNvSpPr>
            <p:nvPr/>
          </p:nvSpPr>
          <p:spPr bwMode="auto">
            <a:xfrm>
              <a:off x="-523285" y="796874"/>
              <a:ext cx="7773797" cy="1327108"/>
            </a:xfrm>
            <a:prstGeom prst="rect">
              <a:avLst/>
            </a:prstGeom>
            <a:noFill/>
            <a:ln w="9525">
              <a:noFill/>
              <a:miter lim="800000"/>
            </a:ln>
          </p:spPr>
          <p:txBody>
            <a:bodyPr lIns="108704" tIns="54351" rIns="108704" bIns="54351" anchor="ctr"/>
            <a:p>
              <a:pPr>
                <a:buFont typeface="Arial" panose="020B0604020202020204" pitchFamily="34" charset="0"/>
                <a:buNone/>
              </a:pPr>
              <a:r>
                <a:rPr lang="zh-CN" altLang="en-US" sz="2000" b="1" dirty="0">
                  <a:solidFill>
                    <a:srgbClr val="014D9F"/>
                  </a:solidFill>
                  <a:latin typeface="微软雅黑" panose="020B0503020204020204" charset="-122"/>
                  <a:ea typeface="微软雅黑" panose="020B0503020204020204" charset="-122"/>
                  <a:sym typeface="微软雅黑" panose="020B0503020204020204" charset="-122"/>
                </a:rPr>
                <a:t>形成并强化平台粘性，通过</a:t>
              </a:r>
              <a:r>
                <a:rPr lang="en-US" altLang="zh-CN" sz="2000" b="1" dirty="0">
                  <a:solidFill>
                    <a:srgbClr val="014D9F"/>
                  </a:solidFill>
                  <a:latin typeface="微软雅黑" panose="020B0503020204020204" charset="-122"/>
                  <a:ea typeface="微软雅黑" panose="020B0503020204020204" charset="-122"/>
                  <a:sym typeface="微软雅黑" panose="020B0503020204020204" charset="-122"/>
                </a:rPr>
                <a:t>B2B2C+O2O</a:t>
              </a:r>
              <a:r>
                <a:rPr lang="zh-CN" altLang="en-US" sz="2000" b="1" dirty="0">
                  <a:solidFill>
                    <a:srgbClr val="014D9F"/>
                  </a:solidFill>
                  <a:latin typeface="微软雅黑" panose="020B0503020204020204" charset="-122"/>
                  <a:ea typeface="微软雅黑" panose="020B0503020204020204" charset="-122"/>
                  <a:sym typeface="微软雅黑" panose="020B0503020204020204" charset="-122"/>
                </a:rPr>
                <a:t>的产业互联网思维和工具，打造共享品牌，获取订单，分发订单，委托加工，开发渠道，创造需求，从而整合国内美容化妆品产业链。</a:t>
              </a:r>
              <a:endParaRPr lang="zh-CN" altLang="en-US" sz="2000" b="1" dirty="0">
                <a:solidFill>
                  <a:srgbClr val="014D9F"/>
                </a:solidFill>
                <a:latin typeface="微软雅黑" panose="020B0503020204020204" charset="-122"/>
                <a:ea typeface="微软雅黑" panose="020B0503020204020204" charset="-122"/>
                <a:sym typeface="微软雅黑" panose="020B0503020204020204" charset="-122"/>
              </a:endParaRPr>
            </a:p>
          </p:txBody>
        </p:sp>
        <p:sp>
          <p:nvSpPr>
            <p:cNvPr id="47" name="标注: 下箭头 2"/>
            <p:cNvSpPr/>
            <p:nvPr/>
          </p:nvSpPr>
          <p:spPr>
            <a:xfrm>
              <a:off x="1527528" y="2234791"/>
              <a:ext cx="2828509" cy="1210932"/>
            </a:xfrm>
            <a:prstGeom prst="downArrowCallou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dirty="0">
                  <a:solidFill>
                    <a:schemeClr val="tx1"/>
                  </a:solidFill>
                  <a:latin typeface="微软雅黑" panose="020B0503020204020204" charset="-122"/>
                  <a:ea typeface="微软雅黑" panose="020B0503020204020204" charset="-122"/>
                  <a:sym typeface="微软雅黑" panose="020B0503020204020204" charset="-122"/>
                </a:rPr>
                <a:t>蓝源模式</a:t>
              </a:r>
              <a:endParaRPr lang="en-US" altLang="zh-CN" sz="2000" dirty="0">
                <a:solidFill>
                  <a:schemeClr val="tx1"/>
                </a:solidFill>
                <a:latin typeface="微软雅黑" panose="020B0503020204020204" charset="-122"/>
                <a:ea typeface="微软雅黑" panose="020B0503020204020204" charset="-122"/>
                <a:sym typeface="微软雅黑" panose="020B0503020204020204" charset="-122"/>
              </a:endParaRPr>
            </a:p>
            <a:p>
              <a:pPr algn="ctr"/>
              <a:r>
                <a:rPr lang="en-US" altLang="zh-CN" sz="2000" dirty="0">
                  <a:solidFill>
                    <a:schemeClr val="tx1"/>
                  </a:solidFill>
                  <a:latin typeface="微软雅黑" panose="020B0503020204020204" charset="-122"/>
                  <a:ea typeface="微软雅黑" panose="020B0503020204020204" charset="-122"/>
                  <a:sym typeface="微软雅黑" panose="020B0503020204020204" charset="-122"/>
                </a:rPr>
                <a:t>B2B2C+O2O</a:t>
              </a:r>
              <a:endParaRPr lang="zh-CN" altLang="en-US" sz="2000" dirty="0">
                <a:solidFill>
                  <a:schemeClr val="tx1"/>
                </a:solidFill>
                <a:latin typeface="微软雅黑" panose="020B0503020204020204" charset="-122"/>
                <a:ea typeface="微软雅黑" panose="020B0503020204020204" charset="-122"/>
                <a:sym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直角三角形 4"/>
          <p:cNvSpPr/>
          <p:nvPr/>
        </p:nvSpPr>
        <p:spPr>
          <a:xfrm rot="-5400000">
            <a:off x="11829304" y="6514698"/>
            <a:ext cx="273014" cy="273014"/>
          </a:xfrm>
          <a:prstGeom prst="rtTriangle">
            <a:avLst/>
          </a:prstGeom>
          <a:solidFill>
            <a:srgbClr val="0070C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indent="0" algn="ctr" eaLnBrk="1" hangingPunct="1">
              <a:lnSpc>
                <a:spcPct val="100000"/>
              </a:lnSpc>
              <a:spcBef>
                <a:spcPct val="0"/>
              </a:spcBef>
              <a:buFont typeface="Arial" panose="020B0604020202020204" pitchFamily="34" charset="0"/>
              <a:buNone/>
              <a:defRPr/>
            </a:pPr>
            <a:endParaRPr lang="zh-CN" altLang="en-US" sz="1800" dirty="0">
              <a:solidFill>
                <a:srgbClr val="FFFFFF"/>
              </a:solidFill>
            </a:endParaRPr>
          </a:p>
        </p:txBody>
      </p:sp>
      <p:sp>
        <p:nvSpPr>
          <p:cNvPr id="21" name="文本框 69"/>
          <p:cNvSpPr txBox="1"/>
          <p:nvPr/>
        </p:nvSpPr>
        <p:spPr>
          <a:xfrm>
            <a:off x="304283" y="392853"/>
            <a:ext cx="11525021" cy="52197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indent="0" eaLnBrk="1" hangingPunct="1">
              <a:lnSpc>
                <a:spcPct val="100000"/>
              </a:lnSpc>
              <a:spcBef>
                <a:spcPct val="0"/>
              </a:spcBef>
              <a:buFont typeface="Arial" panose="020B0604020202020204" pitchFamily="34" charset="0"/>
              <a:buNone/>
              <a:defRPr/>
            </a:pPr>
            <a:r>
              <a:rPr lang="en-US" altLang="zh-CN" b="1" dirty="0">
                <a:solidFill>
                  <a:srgbClr val="007ADD"/>
                </a:solidFill>
                <a:latin typeface="微软雅黑" panose="020B0503020204020204" charset="-122"/>
                <a:ea typeface="微软雅黑" panose="020B0503020204020204" charset="-122"/>
              </a:rPr>
              <a:t> </a:t>
            </a:r>
            <a:r>
              <a:rPr lang="en-US" altLang="zh-CN" b="1" dirty="0">
                <a:solidFill>
                  <a:srgbClr val="D74B4B"/>
                </a:solidFill>
                <a:latin typeface="微软雅黑" panose="020B0503020204020204" charset="-122"/>
                <a:ea typeface="微软雅黑" panose="020B0503020204020204" charset="-122"/>
                <a:cs typeface="微软雅黑" panose="020B0503020204020204" charset="-122"/>
              </a:rPr>
              <a:t>4.1</a:t>
            </a:r>
            <a:r>
              <a:rPr lang="zh-CN" altLang="en-US" b="1" dirty="0">
                <a:solidFill>
                  <a:srgbClr val="D74B4B"/>
                </a:solidFill>
                <a:latin typeface="微软雅黑" panose="020B0503020204020204" charset="-122"/>
                <a:ea typeface="微软雅黑" panose="020B0503020204020204" charset="-122"/>
                <a:cs typeface="微软雅黑" panose="020B0503020204020204" charset="-122"/>
              </a:rPr>
              <a:t>、蓝源美妆产业解决方案：</a:t>
            </a:r>
            <a:r>
              <a:rPr lang="en-US" altLang="zh-CN" b="1" dirty="0">
                <a:solidFill>
                  <a:srgbClr val="D74B4B"/>
                </a:solidFill>
                <a:latin typeface="微软雅黑" panose="020B0503020204020204" charset="-122"/>
                <a:ea typeface="微软雅黑" panose="020B0503020204020204" charset="-122"/>
                <a:cs typeface="微软雅黑" panose="020B0503020204020204" charset="-122"/>
              </a:rPr>
              <a:t>“</a:t>
            </a:r>
            <a:r>
              <a:rPr lang="zh-CN" altLang="en-US" b="1" dirty="0">
                <a:solidFill>
                  <a:srgbClr val="D74B4B"/>
                </a:solidFill>
                <a:latin typeface="微软雅黑" panose="020B0503020204020204" charset="-122"/>
                <a:ea typeface="微软雅黑" panose="020B0503020204020204" charset="-122"/>
                <a:cs typeface="微软雅黑" panose="020B0503020204020204" charset="-122"/>
              </a:rPr>
              <a:t>五位一体</a:t>
            </a:r>
            <a:r>
              <a:rPr lang="en-US" altLang="zh-CN" b="1" dirty="0">
                <a:solidFill>
                  <a:srgbClr val="D74B4B"/>
                </a:solidFill>
                <a:latin typeface="微软雅黑" panose="020B0503020204020204" charset="-122"/>
                <a:ea typeface="微软雅黑" panose="020B0503020204020204" charset="-122"/>
                <a:cs typeface="微软雅黑" panose="020B0503020204020204" charset="-122"/>
              </a:rPr>
              <a:t>”</a:t>
            </a:r>
            <a:r>
              <a:rPr lang="zh-CN" altLang="en-US" b="1" dirty="0">
                <a:solidFill>
                  <a:srgbClr val="D74B4B"/>
                </a:solidFill>
                <a:latin typeface="微软雅黑" panose="020B0503020204020204" charset="-122"/>
                <a:ea typeface="微软雅黑" panose="020B0503020204020204" charset="-122"/>
                <a:cs typeface="微软雅黑" panose="020B0503020204020204" charset="-122"/>
              </a:rPr>
              <a:t>新模式</a:t>
            </a:r>
            <a:endParaRPr lang="zh-CN" altLang="en-US" b="1" dirty="0">
              <a:solidFill>
                <a:srgbClr val="D74B4B"/>
              </a:solidFill>
              <a:latin typeface="微软雅黑" panose="020B0503020204020204" charset="-122"/>
              <a:ea typeface="微软雅黑" panose="020B0503020204020204" charset="-122"/>
              <a:cs typeface="微软雅黑" panose="020B0503020204020204" charset="-122"/>
            </a:endParaRPr>
          </a:p>
        </p:txBody>
      </p:sp>
      <p:sp>
        <p:nvSpPr>
          <p:cNvPr id="23" name="文本框 22"/>
          <p:cNvSpPr txBox="1"/>
          <p:nvPr/>
        </p:nvSpPr>
        <p:spPr>
          <a:xfrm>
            <a:off x="10567420" y="6525576"/>
            <a:ext cx="1071880" cy="306705"/>
          </a:xfrm>
          <a:prstGeom prst="rect">
            <a:avLst/>
          </a:prstGeom>
          <a:noFill/>
        </p:spPr>
        <p:txBody>
          <a:bodyPr wrap="none" rtlCol="0">
            <a:spAutoFit/>
          </a:bodyPr>
          <a:lstStyle/>
          <a:p>
            <a:pPr eaLnBrk="0" fontAlgn="base" hangingPunct="0">
              <a:spcBef>
                <a:spcPct val="0"/>
              </a:spcBef>
              <a:spcAft>
                <a:spcPct val="0"/>
              </a:spcAft>
              <a:defRPr/>
            </a:pPr>
            <a:r>
              <a:rPr lang="zh-CN" altLang="en-US" sz="1400" dirty="0">
                <a:solidFill>
                  <a:srgbClr val="FFFFFF">
                    <a:lumMod val="50000"/>
                  </a:srgbClr>
                </a:solidFill>
                <a:latin typeface="微软雅黑" panose="020B0503020204020204" charset="-122"/>
                <a:ea typeface="微软雅黑" panose="020B0503020204020204" charset="-122"/>
              </a:rPr>
              <a:t>众丽联集团</a:t>
            </a:r>
            <a:endParaRPr lang="zh-CN" altLang="en-US" sz="1400" dirty="0">
              <a:solidFill>
                <a:srgbClr val="FFFFFF">
                  <a:lumMod val="50000"/>
                </a:srgbClr>
              </a:solidFill>
              <a:latin typeface="微软雅黑" panose="020B0503020204020204" charset="-122"/>
              <a:ea typeface="微软雅黑" panose="020B0503020204020204" charset="-122"/>
            </a:endParaRPr>
          </a:p>
        </p:txBody>
      </p:sp>
      <p:grpSp>
        <p:nvGrpSpPr>
          <p:cNvPr id="8" name="组合 7"/>
          <p:cNvGrpSpPr/>
          <p:nvPr/>
        </p:nvGrpSpPr>
        <p:grpSpPr>
          <a:xfrm>
            <a:off x="459290" y="1405255"/>
            <a:ext cx="11122930" cy="4688992"/>
            <a:chOff x="3011" y="5577"/>
            <a:chExt cx="14132" cy="5875"/>
          </a:xfrm>
        </p:grpSpPr>
        <p:grpSp>
          <p:nvGrpSpPr>
            <p:cNvPr id="9" name="组合 8"/>
            <p:cNvGrpSpPr/>
            <p:nvPr/>
          </p:nvGrpSpPr>
          <p:grpSpPr>
            <a:xfrm>
              <a:off x="3178" y="6119"/>
              <a:ext cx="13965" cy="5333"/>
              <a:chOff x="1397305" y="3061847"/>
              <a:chExt cx="9766869" cy="3730605"/>
            </a:xfrm>
          </p:grpSpPr>
          <p:sp>
            <p:nvSpPr>
              <p:cNvPr id="50" name="Freeform 62"/>
              <p:cNvSpPr/>
              <p:nvPr/>
            </p:nvSpPr>
            <p:spPr>
              <a:xfrm>
                <a:off x="1606441" y="3061847"/>
                <a:ext cx="1259685" cy="1259685"/>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014D9F"/>
              </a:solidFill>
              <a:ln w="19050">
                <a:solidFill>
                  <a:srgbClr val="014D9F"/>
                </a:solidFill>
                <a:prstDash val="solid"/>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0048" tIns="130048" rIns="112361" bIns="112361" numCol="1" spcCol="1270" anchor="ctr" anchorCtr="0">
                <a:noAutofit/>
              </a:bodyPr>
              <a:p>
                <a:pPr algn="ctr" defTabSz="632460">
                  <a:lnSpc>
                    <a:spcPct val="90000"/>
                  </a:lnSpc>
                  <a:spcAft>
                    <a:spcPct val="35000"/>
                  </a:spcAft>
                  <a:defRPr/>
                </a:pPr>
                <a:endParaRPr lang="en-US" sz="2400" dirty="0">
                  <a:solidFill>
                    <a:srgbClr val="002060"/>
                  </a:solidFill>
                  <a:latin typeface="微软雅黑" panose="020B0503020204020204" charset="-122"/>
                  <a:ea typeface="微软雅黑" panose="020B0503020204020204" charset="-122"/>
                  <a:sym typeface="微软雅黑" panose="020B0503020204020204" charset="-122"/>
                </a:endParaRPr>
              </a:p>
            </p:txBody>
          </p:sp>
          <p:sp>
            <p:nvSpPr>
              <p:cNvPr id="51" name="Freeform 63"/>
              <p:cNvSpPr/>
              <p:nvPr/>
            </p:nvSpPr>
            <p:spPr>
              <a:xfrm>
                <a:off x="3578775" y="3061847"/>
                <a:ext cx="1259409" cy="1259685"/>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014D9F"/>
              </a:solidFill>
              <a:ln w="19050">
                <a:solidFill>
                  <a:srgbClr val="014D9F"/>
                </a:solidFill>
                <a:prstDash val="solid"/>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0048" tIns="130048" rIns="112361" bIns="112361" numCol="1" spcCol="1270" anchor="ctr" anchorCtr="0">
                <a:noAutofit/>
              </a:bodyPr>
              <a:p>
                <a:pPr algn="ctr" defTabSz="632460">
                  <a:lnSpc>
                    <a:spcPct val="90000"/>
                  </a:lnSpc>
                  <a:spcAft>
                    <a:spcPct val="35000"/>
                  </a:spcAft>
                  <a:defRPr/>
                </a:pPr>
                <a:endParaRPr lang="en-US" sz="2400" dirty="0">
                  <a:solidFill>
                    <a:srgbClr val="002060"/>
                  </a:solidFill>
                  <a:latin typeface="微软雅黑" panose="020B0503020204020204" charset="-122"/>
                  <a:ea typeface="微软雅黑" panose="020B0503020204020204" charset="-122"/>
                  <a:sym typeface="微软雅黑" panose="020B0503020204020204" charset="-122"/>
                </a:endParaRPr>
              </a:p>
            </p:txBody>
          </p:sp>
          <p:sp>
            <p:nvSpPr>
              <p:cNvPr id="52" name="Freeform 64"/>
              <p:cNvSpPr/>
              <p:nvPr/>
            </p:nvSpPr>
            <p:spPr>
              <a:xfrm>
                <a:off x="5550833" y="3061847"/>
                <a:ext cx="1259409" cy="1259685"/>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014D9F"/>
              </a:solidFill>
              <a:ln w="19050">
                <a:solidFill>
                  <a:srgbClr val="014D9F"/>
                </a:solidFill>
                <a:prstDash val="solid"/>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0048" tIns="130048" rIns="112361" bIns="112361" numCol="1" spcCol="1270" anchor="ctr" anchorCtr="0">
                <a:noAutofit/>
              </a:bodyPr>
              <a:p>
                <a:pPr algn="ctr" defTabSz="632460">
                  <a:lnSpc>
                    <a:spcPct val="90000"/>
                  </a:lnSpc>
                  <a:spcAft>
                    <a:spcPct val="35000"/>
                  </a:spcAft>
                  <a:defRPr/>
                </a:pPr>
                <a:endParaRPr lang="en-US" sz="2400" dirty="0">
                  <a:solidFill>
                    <a:srgbClr val="002060"/>
                  </a:solidFill>
                  <a:latin typeface="微软雅黑" panose="020B0503020204020204" charset="-122"/>
                  <a:ea typeface="微软雅黑" panose="020B0503020204020204" charset="-122"/>
                  <a:sym typeface="微软雅黑" panose="020B0503020204020204" charset="-122"/>
                </a:endParaRPr>
              </a:p>
            </p:txBody>
          </p:sp>
          <p:sp>
            <p:nvSpPr>
              <p:cNvPr id="53" name="Freeform 65"/>
              <p:cNvSpPr/>
              <p:nvPr/>
            </p:nvSpPr>
            <p:spPr>
              <a:xfrm>
                <a:off x="7522891" y="3061847"/>
                <a:ext cx="1259409" cy="1259685"/>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014D9F"/>
              </a:solidFill>
              <a:ln w="19050">
                <a:solidFill>
                  <a:srgbClr val="014D9F"/>
                </a:solidFill>
                <a:prstDash val="solid"/>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0048" tIns="130048" rIns="112361" bIns="112361" numCol="1" spcCol="1270" anchor="ctr" anchorCtr="0">
                <a:noAutofit/>
              </a:bodyPr>
              <a:p>
                <a:pPr algn="ctr" defTabSz="632460">
                  <a:lnSpc>
                    <a:spcPct val="90000"/>
                  </a:lnSpc>
                  <a:spcAft>
                    <a:spcPct val="35000"/>
                  </a:spcAft>
                  <a:defRPr/>
                </a:pPr>
                <a:endParaRPr lang="en-US" sz="2400" dirty="0">
                  <a:solidFill>
                    <a:srgbClr val="002060"/>
                  </a:solidFill>
                  <a:latin typeface="微软雅黑" panose="020B0503020204020204" charset="-122"/>
                  <a:ea typeface="微软雅黑" panose="020B0503020204020204" charset="-122"/>
                  <a:sym typeface="微软雅黑" panose="020B0503020204020204" charset="-122"/>
                </a:endParaRPr>
              </a:p>
            </p:txBody>
          </p:sp>
          <p:sp>
            <p:nvSpPr>
              <p:cNvPr id="54" name="Freeform 66"/>
              <p:cNvSpPr/>
              <p:nvPr/>
            </p:nvSpPr>
            <p:spPr>
              <a:xfrm>
                <a:off x="9494949" y="3061847"/>
                <a:ext cx="1259409" cy="1259685"/>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014D9F"/>
              </a:solidFill>
              <a:ln w="19050">
                <a:solidFill>
                  <a:srgbClr val="014D9F"/>
                </a:solidFill>
                <a:prstDash val="solid"/>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0048" tIns="130048" rIns="112361" bIns="112361" numCol="1" spcCol="1270" anchor="ctr" anchorCtr="0">
                <a:noAutofit/>
              </a:bodyPr>
              <a:p>
                <a:pPr algn="ctr" defTabSz="632460">
                  <a:lnSpc>
                    <a:spcPct val="90000"/>
                  </a:lnSpc>
                  <a:spcAft>
                    <a:spcPct val="35000"/>
                  </a:spcAft>
                  <a:defRPr/>
                </a:pPr>
                <a:endParaRPr lang="en-US" sz="2400" dirty="0">
                  <a:solidFill>
                    <a:srgbClr val="002060"/>
                  </a:solidFill>
                  <a:latin typeface="微软雅黑" panose="020B0503020204020204" charset="-122"/>
                  <a:ea typeface="微软雅黑" panose="020B0503020204020204" charset="-122"/>
                  <a:sym typeface="微软雅黑" panose="020B0503020204020204" charset="-122"/>
                </a:endParaRPr>
              </a:p>
            </p:txBody>
          </p:sp>
          <p:sp>
            <p:nvSpPr>
              <p:cNvPr id="10" name="Freeform 178"/>
              <p:cNvSpPr>
                <a:spLocks noEditPoints="1"/>
              </p:cNvSpPr>
              <p:nvPr/>
            </p:nvSpPr>
            <p:spPr bwMode="auto">
              <a:xfrm>
                <a:off x="5771581" y="3383451"/>
                <a:ext cx="817915" cy="616478"/>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ln>
            </p:spPr>
            <p:txBody>
              <a:bodyPr vert="horz" wrap="square" lIns="65024" tIns="32512" rIns="65024" bIns="32512" numCol="1" anchor="t" anchorCtr="0" compatLnSpc="1"/>
              <a:p>
                <a:pPr defTabSz="650240">
                  <a:defRPr/>
                </a:pPr>
                <a:endParaRPr lang="en-US" sz="1200" dirty="0">
                  <a:solidFill>
                    <a:srgbClr val="002060"/>
                  </a:solidFill>
                  <a:latin typeface="微软雅黑" panose="020B0503020204020204" charset="-122"/>
                  <a:ea typeface="微软雅黑" panose="020B0503020204020204" charset="-122"/>
                  <a:sym typeface="微软雅黑" panose="020B0503020204020204" charset="-122"/>
                </a:endParaRPr>
              </a:p>
            </p:txBody>
          </p:sp>
          <p:sp>
            <p:nvSpPr>
              <p:cNvPr id="61" name="Freeform 116"/>
              <p:cNvSpPr>
                <a:spLocks noEditPoints="1"/>
              </p:cNvSpPr>
              <p:nvPr/>
            </p:nvSpPr>
            <p:spPr bwMode="auto">
              <a:xfrm>
                <a:off x="1811317" y="3348814"/>
                <a:ext cx="849933" cy="685752"/>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vert="horz" wrap="square" lIns="65024" tIns="32512" rIns="65024" bIns="32512" numCol="1" anchor="t" anchorCtr="0" compatLnSpc="1"/>
              <a:p>
                <a:pPr defTabSz="650240">
                  <a:defRPr/>
                </a:pPr>
                <a:endParaRPr lang="en-US" sz="1200" dirty="0">
                  <a:solidFill>
                    <a:srgbClr val="002060"/>
                  </a:solidFill>
                  <a:latin typeface="微软雅黑" panose="020B0503020204020204" charset="-122"/>
                  <a:ea typeface="微软雅黑" panose="020B0503020204020204" charset="-122"/>
                  <a:sym typeface="微软雅黑" panose="020B0503020204020204" charset="-122"/>
                </a:endParaRPr>
              </a:p>
            </p:txBody>
          </p:sp>
          <p:sp>
            <p:nvSpPr>
              <p:cNvPr id="62" name="Freeform 105"/>
              <p:cNvSpPr>
                <a:spLocks noEditPoints="1"/>
              </p:cNvSpPr>
              <p:nvPr/>
            </p:nvSpPr>
            <p:spPr bwMode="auto">
              <a:xfrm>
                <a:off x="3807672" y="3296713"/>
                <a:ext cx="801615" cy="789954"/>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65024" tIns="32512" rIns="65024" bIns="32512" numCol="1" anchor="t" anchorCtr="0" compatLnSpc="1"/>
              <a:p>
                <a:pPr defTabSz="650240">
                  <a:defRPr/>
                </a:pPr>
                <a:endParaRPr lang="en-US" sz="1200" dirty="0">
                  <a:solidFill>
                    <a:srgbClr val="002060"/>
                  </a:solidFill>
                  <a:latin typeface="微软雅黑" panose="020B0503020204020204" charset="-122"/>
                  <a:ea typeface="微软雅黑" panose="020B0503020204020204" charset="-122"/>
                  <a:sym typeface="微软雅黑" panose="020B0503020204020204" charset="-122"/>
                </a:endParaRPr>
              </a:p>
            </p:txBody>
          </p:sp>
          <p:sp>
            <p:nvSpPr>
              <p:cNvPr id="19" name="Freeform 62"/>
              <p:cNvSpPr>
                <a:spLocks noChangeAspect="1" noEditPoints="1"/>
              </p:cNvSpPr>
              <p:nvPr/>
            </p:nvSpPr>
            <p:spPr bwMode="auto">
              <a:xfrm>
                <a:off x="7780023" y="3315632"/>
                <a:ext cx="745147" cy="752115"/>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65024" tIns="32512" rIns="65024" bIns="32512" numCol="1" anchor="t" anchorCtr="0" compatLnSpc="1"/>
              <a:p>
                <a:pPr defTabSz="650240">
                  <a:defRPr/>
                </a:pPr>
                <a:endParaRPr lang="en-US" sz="1200" dirty="0">
                  <a:solidFill>
                    <a:srgbClr val="002060"/>
                  </a:solidFill>
                  <a:latin typeface="微软雅黑" panose="020B0503020204020204" charset="-122"/>
                  <a:ea typeface="微软雅黑" panose="020B0503020204020204" charset="-122"/>
                  <a:sym typeface="微软雅黑" panose="020B0503020204020204" charset="-122"/>
                </a:endParaRPr>
              </a:p>
            </p:txBody>
          </p:sp>
          <p:sp>
            <p:nvSpPr>
              <p:cNvPr id="64" name="Freeform 45"/>
              <p:cNvSpPr>
                <a:spLocks noEditPoints="1"/>
              </p:cNvSpPr>
              <p:nvPr/>
            </p:nvSpPr>
            <p:spPr bwMode="auto">
              <a:xfrm>
                <a:off x="9733744" y="3300788"/>
                <a:ext cx="781822" cy="78180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ln>
            </p:spPr>
            <p:txBody>
              <a:bodyPr vert="horz" wrap="square" lIns="65024" tIns="32512" rIns="65024" bIns="32512" numCol="1" anchor="t" anchorCtr="0" compatLnSpc="1"/>
              <a:p>
                <a:pPr defTabSz="650240">
                  <a:defRPr/>
                </a:pPr>
                <a:endParaRPr lang="en-US" sz="1200" dirty="0">
                  <a:solidFill>
                    <a:srgbClr val="002060"/>
                  </a:solidFill>
                  <a:latin typeface="微软雅黑" panose="020B0503020204020204" charset="-122"/>
                  <a:ea typeface="微软雅黑" panose="020B0503020204020204" charset="-122"/>
                  <a:sym typeface="微软雅黑" panose="020B0503020204020204" charset="-122"/>
                </a:endParaRPr>
              </a:p>
            </p:txBody>
          </p:sp>
          <p:sp>
            <p:nvSpPr>
              <p:cNvPr id="65" name="koppt-文本框"/>
              <p:cNvSpPr/>
              <p:nvPr/>
            </p:nvSpPr>
            <p:spPr>
              <a:xfrm>
                <a:off x="1397305" y="4453924"/>
                <a:ext cx="1795453" cy="2088203"/>
              </a:xfrm>
              <a:prstGeom prst="rect">
                <a:avLst/>
              </a:prstGeom>
              <a:ln>
                <a:solidFill>
                  <a:srgbClr val="3091AE"/>
                </a:solidFill>
              </a:ln>
            </p:spPr>
            <p:txBody>
              <a:bodyPr wrap="square">
                <a:spAutoFit/>
              </a:bodyPr>
              <a:p>
                <a:pPr defTabSz="650240">
                  <a:lnSpc>
                    <a:spcPts val="1635"/>
                  </a:lnSpc>
                  <a:defRPr/>
                </a:pPr>
                <a:r>
                  <a:rPr lang="zh-CN" altLang="en-US" sz="1200" dirty="0">
                    <a:solidFill>
                      <a:schemeClr val="tx1"/>
                    </a:solidFill>
                    <a:latin typeface="微软雅黑" panose="020B0503020204020204" charset="-122"/>
                    <a:ea typeface="微软雅黑" panose="020B0503020204020204" charset="-122"/>
                    <a:sym typeface="微软雅黑" panose="020B0503020204020204" charset="-122"/>
                  </a:rPr>
                  <a:t>“众丽联”平台依托的产业链：美妆产业链；</a:t>
                </a:r>
                <a:endParaRPr lang="en-US" altLang="zh-CN" sz="1200" dirty="0">
                  <a:solidFill>
                    <a:schemeClr val="tx1"/>
                  </a:solidFill>
                  <a:latin typeface="微软雅黑" panose="020B0503020204020204" charset="-122"/>
                  <a:ea typeface="微软雅黑" panose="020B0503020204020204" charset="-122"/>
                  <a:sym typeface="微软雅黑" panose="020B0503020204020204" charset="-122"/>
                </a:endParaRPr>
              </a:p>
              <a:p>
                <a:pPr defTabSz="650240">
                  <a:lnSpc>
                    <a:spcPts val="1635"/>
                  </a:lnSpc>
                  <a:defRPr/>
                </a:pPr>
                <a:endParaRPr lang="en-US" altLang="zh-CN" sz="1200" dirty="0">
                  <a:solidFill>
                    <a:schemeClr val="tx1"/>
                  </a:solidFill>
                  <a:latin typeface="微软雅黑" panose="020B0503020204020204" charset="-122"/>
                  <a:ea typeface="微软雅黑" panose="020B0503020204020204" charset="-122"/>
                  <a:sym typeface="微软雅黑" panose="020B0503020204020204" charset="-122"/>
                </a:endParaRPr>
              </a:p>
              <a:p>
                <a:r>
                  <a:rPr lang="zh-CN" altLang="en-US" sz="1200" dirty="0">
                    <a:solidFill>
                      <a:schemeClr val="tx1"/>
                    </a:solidFill>
                    <a:latin typeface="微软雅黑" panose="020B0503020204020204" charset="-122"/>
                    <a:ea typeface="微软雅黑" panose="020B0503020204020204" charset="-122"/>
                    <a:sym typeface="微软雅黑" panose="020B0503020204020204" charset="-122"/>
                  </a:rPr>
                  <a:t>链长：地方有关部门领导</a:t>
                </a:r>
                <a:endParaRPr lang="en-US" altLang="zh-CN" sz="1200" dirty="0">
                  <a:solidFill>
                    <a:schemeClr val="tx1"/>
                  </a:solidFill>
                  <a:latin typeface="微软雅黑" panose="020B0503020204020204" charset="-122"/>
                  <a:ea typeface="微软雅黑" panose="020B0503020204020204" charset="-122"/>
                  <a:sym typeface="微软雅黑" panose="020B0503020204020204" charset="-122"/>
                </a:endParaRPr>
              </a:p>
              <a:p>
                <a:endParaRPr lang="en-US" altLang="zh-CN" sz="1200" dirty="0">
                  <a:solidFill>
                    <a:schemeClr val="tx1"/>
                  </a:solidFill>
                  <a:latin typeface="微软雅黑" panose="020B0503020204020204" charset="-122"/>
                  <a:ea typeface="微软雅黑" panose="020B0503020204020204" charset="-122"/>
                  <a:sym typeface="微软雅黑" panose="020B0503020204020204" charset="-122"/>
                </a:endParaRPr>
              </a:p>
              <a:p>
                <a:r>
                  <a:rPr lang="zh-CN" altLang="en-US" sz="1200" dirty="0">
                    <a:solidFill>
                      <a:schemeClr val="tx1"/>
                    </a:solidFill>
                    <a:latin typeface="微软雅黑" panose="020B0503020204020204" charset="-122"/>
                    <a:ea typeface="微软雅黑" panose="020B0503020204020204" charset="-122"/>
                    <a:sym typeface="微软雅黑" panose="020B0503020204020204" charset="-122"/>
                  </a:rPr>
                  <a:t>联合链主：龙头企业、蓝源产城、核心企业和各级合伙人：核心产区大户、经销商、品牌渠道商、渠道品牌商、核心仓储企业、核心物流企业、二级交易市场、重点垂直电商</a:t>
                </a:r>
                <a:endParaRPr lang="zh-CN" altLang="en-US" sz="1200" dirty="0">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20" name="koppt-文本框"/>
              <p:cNvSpPr/>
              <p:nvPr/>
            </p:nvSpPr>
            <p:spPr>
              <a:xfrm>
                <a:off x="3278608" y="4461580"/>
                <a:ext cx="1795453" cy="2198378"/>
              </a:xfrm>
              <a:prstGeom prst="rect">
                <a:avLst/>
              </a:prstGeom>
              <a:ln>
                <a:solidFill>
                  <a:srgbClr val="3091AE"/>
                </a:solidFill>
                <a:prstDash val="solid"/>
              </a:ln>
            </p:spPr>
            <p:txBody>
              <a:bodyPr wrap="square">
                <a:spAutoFit/>
              </a:bodyPr>
              <a:p>
                <a:pPr defTabSz="650240">
                  <a:lnSpc>
                    <a:spcPts val="1635"/>
                  </a:lnSpc>
                  <a:defRPr/>
                </a:pPr>
                <a:r>
                  <a:rPr lang="zh-CN" altLang="en-US" sz="1100" dirty="0">
                    <a:solidFill>
                      <a:schemeClr val="tx1"/>
                    </a:solidFill>
                    <a:latin typeface="微软雅黑" panose="020B0503020204020204" charset="-122"/>
                    <a:ea typeface="微软雅黑" panose="020B0503020204020204" charset="-122"/>
                    <a:sym typeface="微软雅黑" panose="020B0503020204020204" charset="-122"/>
                  </a:rPr>
                  <a:t>产业互联网运用互联网、物联网、5G、区块链、大数据、云计算、人工智能等综合信息技术集，对产业链进行资源整合、优化、赋能。</a:t>
                </a:r>
                <a:endParaRPr lang="en-US" altLang="zh-CN" sz="1100" dirty="0">
                  <a:solidFill>
                    <a:schemeClr val="tx1"/>
                  </a:solidFill>
                  <a:latin typeface="微软雅黑" panose="020B0503020204020204" charset="-122"/>
                  <a:ea typeface="微软雅黑" panose="020B0503020204020204" charset="-122"/>
                  <a:sym typeface="微软雅黑" panose="020B0503020204020204" charset="-122"/>
                </a:endParaRPr>
              </a:p>
              <a:p>
                <a:pPr defTabSz="650240">
                  <a:lnSpc>
                    <a:spcPts val="1635"/>
                  </a:lnSpc>
                  <a:defRPr/>
                </a:pPr>
                <a:r>
                  <a:rPr lang="zh-CN" altLang="en-US" sz="1100" dirty="0">
                    <a:solidFill>
                      <a:schemeClr val="tx1"/>
                    </a:solidFill>
                    <a:latin typeface="微软雅黑" panose="020B0503020204020204" charset="-122"/>
                    <a:ea typeface="微软雅黑" panose="020B0503020204020204" charset="-122"/>
                    <a:sym typeface="微软雅黑" panose="020B0503020204020204" charset="-122"/>
                  </a:rPr>
                  <a:t>基本模式：</a:t>
                </a:r>
                <a:r>
                  <a:rPr lang="en-US" altLang="zh-CN" sz="1100" dirty="0">
                    <a:solidFill>
                      <a:schemeClr val="tx1"/>
                    </a:solidFill>
                    <a:latin typeface="微软雅黑" panose="020B0503020204020204" charset="-122"/>
                    <a:ea typeface="微软雅黑" panose="020B0503020204020204" charset="-122"/>
                    <a:sym typeface="微软雅黑" panose="020B0503020204020204" charset="-122"/>
                  </a:rPr>
                  <a:t>B2B+O2O</a:t>
                </a:r>
                <a:endParaRPr lang="en-US" altLang="zh-CN" sz="1100" dirty="0">
                  <a:solidFill>
                    <a:schemeClr val="tx1"/>
                  </a:solidFill>
                  <a:latin typeface="微软雅黑" panose="020B0503020204020204" charset="-122"/>
                  <a:ea typeface="微软雅黑" panose="020B0503020204020204" charset="-122"/>
                  <a:sym typeface="微软雅黑" panose="020B0503020204020204" charset="-122"/>
                </a:endParaRPr>
              </a:p>
              <a:p>
                <a:r>
                  <a:rPr lang="en-US" altLang="zh-CN" sz="1100" dirty="0">
                    <a:solidFill>
                      <a:schemeClr val="tx1"/>
                    </a:solidFill>
                    <a:latin typeface="微软雅黑" panose="020B0503020204020204" charset="-122"/>
                    <a:ea typeface="微软雅黑" panose="020B0503020204020204" charset="-122"/>
                    <a:sym typeface="微软雅黑" panose="020B0503020204020204" charset="-122"/>
                  </a:rPr>
                  <a:t>B2B</a:t>
                </a:r>
                <a:r>
                  <a:rPr lang="zh-CN" altLang="en-US" sz="1100" dirty="0">
                    <a:solidFill>
                      <a:schemeClr val="tx1"/>
                    </a:solidFill>
                    <a:latin typeface="微软雅黑" panose="020B0503020204020204" charset="-122"/>
                    <a:ea typeface="微软雅黑" panose="020B0503020204020204" charset="-122"/>
                    <a:sym typeface="微软雅黑" panose="020B0503020204020204" charset="-122"/>
                  </a:rPr>
                  <a:t>链接，包括：平台与企业、企业之间、企业与渠道商之间、企业、渠道商、终端之间</a:t>
                </a:r>
                <a:r>
                  <a:rPr lang="en-US" altLang="zh-CN" sz="1100" dirty="0">
                    <a:solidFill>
                      <a:schemeClr val="tx1"/>
                    </a:solidFill>
                    <a:latin typeface="微软雅黑" panose="020B0503020204020204" charset="-122"/>
                    <a:ea typeface="微软雅黑" panose="020B0503020204020204" charset="-122"/>
                    <a:sym typeface="微软雅黑" panose="020B0503020204020204" charset="-122"/>
                  </a:rPr>
                  <a:t>B2B2C</a:t>
                </a:r>
                <a:endParaRPr lang="en-US" altLang="zh-CN" sz="1100" dirty="0">
                  <a:solidFill>
                    <a:schemeClr val="tx1"/>
                  </a:solidFill>
                  <a:latin typeface="微软雅黑" panose="020B0503020204020204" charset="-122"/>
                  <a:ea typeface="微软雅黑" panose="020B0503020204020204" charset="-122"/>
                  <a:sym typeface="微软雅黑" panose="020B0503020204020204" charset="-122"/>
                </a:endParaRPr>
              </a:p>
              <a:p>
                <a:r>
                  <a:rPr lang="en-US" altLang="zh-CN" sz="1100" dirty="0">
                    <a:solidFill>
                      <a:schemeClr val="tx1"/>
                    </a:solidFill>
                    <a:latin typeface="微软雅黑" panose="020B0503020204020204" charset="-122"/>
                    <a:ea typeface="微软雅黑" panose="020B0503020204020204" charset="-122"/>
                    <a:sym typeface="微软雅黑" panose="020B0503020204020204" charset="-122"/>
                  </a:rPr>
                  <a:t>O2O</a:t>
                </a:r>
                <a:r>
                  <a:rPr lang="zh-CN" altLang="en-US" sz="1100" dirty="0">
                    <a:solidFill>
                      <a:schemeClr val="tx1"/>
                    </a:solidFill>
                    <a:latin typeface="微软雅黑" panose="020B0503020204020204" charset="-122"/>
                    <a:ea typeface="微软雅黑" panose="020B0503020204020204" charset="-122"/>
                    <a:sym typeface="微软雅黑" panose="020B0503020204020204" charset="-122"/>
                  </a:rPr>
                  <a:t>：线上引流获客，线下体验，精耕细作终端，使其标准化。</a:t>
                </a:r>
                <a:endParaRPr lang="zh-CN" altLang="en-US" sz="1100" dirty="0">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22" name="koppt-文本框"/>
              <p:cNvSpPr/>
              <p:nvPr/>
            </p:nvSpPr>
            <p:spPr>
              <a:xfrm>
                <a:off x="5184184" y="4445716"/>
                <a:ext cx="1846895" cy="2157216"/>
              </a:xfrm>
              <a:prstGeom prst="rect">
                <a:avLst/>
              </a:prstGeom>
              <a:ln>
                <a:solidFill>
                  <a:srgbClr val="3091AE"/>
                </a:solidFill>
              </a:ln>
            </p:spPr>
            <p:txBody>
              <a:bodyPr wrap="square">
                <a:spAutoFit/>
              </a:bodyPr>
              <a:p>
                <a:r>
                  <a:rPr lang="zh-CN" altLang="en-US" sz="1100" dirty="0">
                    <a:solidFill>
                      <a:schemeClr val="tx1"/>
                    </a:solidFill>
                    <a:latin typeface="微软雅黑" panose="020B0503020204020204" charset="-122"/>
                    <a:ea typeface="微软雅黑" panose="020B0503020204020204" charset="-122"/>
                    <a:sym typeface="微软雅黑" panose="020B0503020204020204" charset="-122"/>
                  </a:rPr>
                  <a:t>设立亿元级产业基金，展开产业投行，对产业链等进行垂直直接投资，強链补链；</a:t>
                </a:r>
                <a:endParaRPr lang="en-US" altLang="zh-CN" sz="1100" dirty="0">
                  <a:solidFill>
                    <a:schemeClr val="tx1"/>
                  </a:solidFill>
                  <a:latin typeface="微软雅黑" panose="020B0503020204020204" charset="-122"/>
                  <a:ea typeface="微软雅黑" panose="020B0503020204020204" charset="-122"/>
                  <a:sym typeface="微软雅黑" panose="020B0503020204020204" charset="-122"/>
                </a:endParaRPr>
              </a:p>
              <a:p>
                <a:r>
                  <a:rPr lang="zh-CN" altLang="en-US" sz="1100" dirty="0">
                    <a:solidFill>
                      <a:schemeClr val="tx1"/>
                    </a:solidFill>
                    <a:latin typeface="微软雅黑" panose="020B0503020204020204" charset="-122"/>
                    <a:ea typeface="微软雅黑" panose="020B0503020204020204" charset="-122"/>
                    <a:sym typeface="微软雅黑" panose="020B0503020204020204" charset="-122"/>
                  </a:rPr>
                  <a:t>以产业基金买壳上市，把平台资产等装进上市公司，进行市值管理。</a:t>
                </a:r>
                <a:endParaRPr lang="en-US" altLang="zh-CN" sz="1100" dirty="0">
                  <a:solidFill>
                    <a:schemeClr val="tx1"/>
                  </a:solidFill>
                  <a:latin typeface="微软雅黑" panose="020B0503020204020204" charset="-122"/>
                  <a:ea typeface="微软雅黑" panose="020B0503020204020204" charset="-122"/>
                  <a:sym typeface="微软雅黑" panose="020B0503020204020204" charset="-122"/>
                </a:endParaRPr>
              </a:p>
              <a:p>
                <a:r>
                  <a:rPr lang="zh-CN" altLang="en-US" sz="1100" dirty="0">
                    <a:solidFill>
                      <a:schemeClr val="tx1"/>
                    </a:solidFill>
                    <a:latin typeface="微软雅黑" panose="020B0503020204020204" charset="-122"/>
                    <a:ea typeface="微软雅黑" panose="020B0503020204020204" charset="-122"/>
                    <a:sym typeface="微软雅黑" panose="020B0503020204020204" charset="-122"/>
                  </a:rPr>
                  <a:t>以本平台为核心，形成上下游、前后端供应链关系，企业之间交易通过平台结算，在平台封闭交易，形成交易数据流，形成信用，引入涟源科技</a:t>
                </a:r>
                <a:r>
                  <a:rPr lang="en-US" altLang="zh-CN" sz="1100" dirty="0">
                    <a:solidFill>
                      <a:schemeClr val="tx1"/>
                    </a:solidFill>
                    <a:latin typeface="微软雅黑" panose="020B0503020204020204" charset="-122"/>
                    <a:ea typeface="微软雅黑" panose="020B0503020204020204" charset="-122"/>
                    <a:sym typeface="微软雅黑" panose="020B0503020204020204" charset="-122"/>
                  </a:rPr>
                  <a:t>2500</a:t>
                </a:r>
                <a:r>
                  <a:rPr lang="zh-CN" altLang="en-US" sz="1100" dirty="0">
                    <a:solidFill>
                      <a:schemeClr val="tx1"/>
                    </a:solidFill>
                    <a:latin typeface="微软雅黑" panose="020B0503020204020204" charset="-122"/>
                    <a:ea typeface="微软雅黑" panose="020B0503020204020204" charset="-122"/>
                    <a:sym typeface="微软雅黑" panose="020B0503020204020204" charset="-122"/>
                  </a:rPr>
                  <a:t>亿授信为基础的供应链金融资金支持，开展对企业的供应链金融支持。</a:t>
                </a:r>
                <a:endParaRPr lang="zh-CN" altLang="en-US" sz="1100" dirty="0">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24" name="koppt-文本框"/>
              <p:cNvSpPr/>
              <p:nvPr/>
            </p:nvSpPr>
            <p:spPr>
              <a:xfrm>
                <a:off x="7113308" y="4445717"/>
                <a:ext cx="2067096" cy="2346735"/>
              </a:xfrm>
              <a:prstGeom prst="rect">
                <a:avLst/>
              </a:prstGeom>
              <a:ln>
                <a:solidFill>
                  <a:srgbClr val="3091AE"/>
                </a:solidFill>
              </a:ln>
            </p:spPr>
            <p:txBody>
              <a:bodyPr wrap="square">
                <a:spAutoFit/>
              </a:bodyPr>
              <a:p>
                <a:pPr defTabSz="650240">
                  <a:lnSpc>
                    <a:spcPts val="1635"/>
                  </a:lnSpc>
                  <a:defRPr/>
                </a:pPr>
                <a:r>
                  <a:rPr lang="zh-CN" altLang="en-US" sz="1100" dirty="0">
                    <a:solidFill>
                      <a:schemeClr val="tx1"/>
                    </a:solidFill>
                    <a:latin typeface="微软雅黑" panose="020B0503020204020204" charset="-122"/>
                    <a:ea typeface="微软雅黑" panose="020B0503020204020204" charset="-122"/>
                    <a:sym typeface="微软雅黑" panose="020B0503020204020204" charset="-122"/>
                  </a:rPr>
                  <a:t>人才培育是最有价值的投资行为。人才资本化变传统雇佣模式为合伙人模式，让人才享受股权、期权、合伙权、分红权、收益权和创业权，持续放大人才的“乘数效应”，打造人才与组织的命运共同体。</a:t>
                </a:r>
                <a:endParaRPr lang="en-US" altLang="zh-CN" sz="1100" dirty="0">
                  <a:solidFill>
                    <a:schemeClr val="tx1"/>
                  </a:solidFill>
                  <a:latin typeface="微软雅黑" panose="020B0503020204020204" charset="-122"/>
                  <a:ea typeface="微软雅黑" panose="020B0503020204020204" charset="-122"/>
                  <a:sym typeface="微软雅黑" panose="020B0503020204020204" charset="-122"/>
                </a:endParaRPr>
              </a:p>
              <a:p>
                <a:r>
                  <a:rPr lang="zh-CN" altLang="en-US" sz="1100" dirty="0">
                    <a:solidFill>
                      <a:schemeClr val="tx1"/>
                    </a:solidFill>
                    <a:latin typeface="微软雅黑" panose="020B0503020204020204" charset="-122"/>
                    <a:ea typeface="微软雅黑" panose="020B0503020204020204" charset="-122"/>
                    <a:sym typeface="微软雅黑" panose="020B0503020204020204" charset="-122"/>
                  </a:rPr>
                  <a:t>平台可以吸收具有资金实力、经营管理专长、技术、资源、存茶实物资产等要素的合伙人入伙。合伙人可以在总平台和子平台入伙。通过平台合伙人、子平台合伙人、合伙人合伙人、渠道合伙人以及其他企业合伙人等各层次合伙人形成多元化的人才资本化机制；</a:t>
                </a:r>
                <a:endParaRPr lang="zh-CN" altLang="en-US" sz="1100" dirty="0">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26" name="koppt-文本框"/>
              <p:cNvSpPr/>
              <p:nvPr/>
            </p:nvSpPr>
            <p:spPr>
              <a:xfrm>
                <a:off x="9262633" y="4445716"/>
                <a:ext cx="1901541" cy="2241812"/>
              </a:xfrm>
              <a:prstGeom prst="rect">
                <a:avLst/>
              </a:prstGeom>
              <a:ln>
                <a:solidFill>
                  <a:srgbClr val="3091AE"/>
                </a:solidFill>
              </a:ln>
            </p:spPr>
            <p:txBody>
              <a:bodyPr wrap="square">
                <a:spAutoFit/>
              </a:bodyPr>
              <a:p>
                <a:pPr defTabSz="650240">
                  <a:lnSpc>
                    <a:spcPts val="1635"/>
                  </a:lnSpc>
                  <a:defRPr/>
                </a:pPr>
                <a:r>
                  <a:rPr lang="zh-CN" altLang="en-US" sz="1100" dirty="0">
                    <a:solidFill>
                      <a:schemeClr val="tx1"/>
                    </a:solidFill>
                    <a:latin typeface="微软雅黑" panose="020B0503020204020204" charset="-122"/>
                    <a:ea typeface="微软雅黑" panose="020B0503020204020204" charset="-122"/>
                    <a:sym typeface="微软雅黑" panose="020B0503020204020204" charset="-122"/>
                  </a:rPr>
                  <a:t>合理运用政策工具，体现了当地政府的产业规划，是对新生的产业互联网平台经济的有力扶持，也可降低新经济新业态起步阶段的经营风险。增强平台粘性。</a:t>
                </a:r>
                <a:endParaRPr lang="en-US" altLang="zh-CN" sz="1100" dirty="0">
                  <a:solidFill>
                    <a:schemeClr val="tx1"/>
                  </a:solidFill>
                  <a:latin typeface="微软雅黑" panose="020B0503020204020204" charset="-122"/>
                  <a:ea typeface="微软雅黑" panose="020B0503020204020204" charset="-122"/>
                  <a:sym typeface="微软雅黑" panose="020B0503020204020204" charset="-122"/>
                </a:endParaRPr>
              </a:p>
              <a:p>
                <a:pPr lvl="0">
                  <a:lnSpc>
                    <a:spcPct val="120000"/>
                  </a:lnSpc>
                </a:pPr>
                <a:r>
                  <a:rPr lang="zh-CN" altLang="en-US" sz="1100" dirty="0">
                    <a:solidFill>
                      <a:schemeClr val="tx1"/>
                    </a:solidFill>
                    <a:latin typeface="微软雅黑" panose="020B0503020204020204" charset="-122"/>
                    <a:ea typeface="微软雅黑" panose="020B0503020204020204" charset="-122"/>
                    <a:sym typeface="微软雅黑" panose="020B0503020204020204" charset="-122"/>
                  </a:rPr>
                  <a:t>平台将在链组织、</a:t>
                </a:r>
                <a:r>
                  <a:rPr lang="zh-CN" altLang="zh-CN" sz="1100" dirty="0">
                    <a:solidFill>
                      <a:schemeClr val="tx1"/>
                    </a:solidFill>
                    <a:latin typeface="微软雅黑" panose="020B0503020204020204" charset="-122"/>
                    <a:ea typeface="微软雅黑" panose="020B0503020204020204" charset="-122"/>
                    <a:sym typeface="微软雅黑" panose="020B0503020204020204" charset="-122"/>
                  </a:rPr>
                  <a:t>专项</a:t>
                </a:r>
                <a:r>
                  <a:rPr lang="zh-CN" altLang="en-US" sz="1100" dirty="0">
                    <a:solidFill>
                      <a:schemeClr val="tx1"/>
                    </a:solidFill>
                    <a:latin typeface="微软雅黑" panose="020B0503020204020204" charset="-122"/>
                    <a:ea typeface="微软雅黑" panose="020B0503020204020204" charset="-122"/>
                    <a:sym typeface="微软雅黑" panose="020B0503020204020204" charset="-122"/>
                  </a:rPr>
                  <a:t>政府引导</a:t>
                </a:r>
                <a:r>
                  <a:rPr lang="zh-CN" altLang="zh-CN" sz="1100" dirty="0">
                    <a:solidFill>
                      <a:schemeClr val="tx1"/>
                    </a:solidFill>
                    <a:latin typeface="微软雅黑" panose="020B0503020204020204" charset="-122"/>
                    <a:ea typeface="微软雅黑" panose="020B0503020204020204" charset="-122"/>
                    <a:sym typeface="微软雅黑" panose="020B0503020204020204" charset="-122"/>
                  </a:rPr>
                  <a:t>产业基金</a:t>
                </a:r>
                <a:r>
                  <a:rPr lang="zh-CN" altLang="en-US" sz="1100" dirty="0">
                    <a:solidFill>
                      <a:schemeClr val="tx1"/>
                    </a:solidFill>
                    <a:latin typeface="微软雅黑" panose="020B0503020204020204" charset="-122"/>
                    <a:ea typeface="微软雅黑" panose="020B0503020204020204" charset="-122"/>
                    <a:sym typeface="微软雅黑" panose="020B0503020204020204" charset="-122"/>
                  </a:rPr>
                  <a:t>、奖</a:t>
                </a:r>
                <a:r>
                  <a:rPr lang="zh-CN" altLang="zh-CN" sz="1100" dirty="0">
                    <a:solidFill>
                      <a:schemeClr val="tx1"/>
                    </a:solidFill>
                    <a:latin typeface="微软雅黑" panose="020B0503020204020204" charset="-122"/>
                    <a:ea typeface="微软雅黑" panose="020B0503020204020204" charset="-122"/>
                    <a:sym typeface="微软雅黑" panose="020B0503020204020204" charset="-122"/>
                  </a:rPr>
                  <a:t>补政策</a:t>
                </a:r>
                <a:r>
                  <a:rPr lang="zh-CN" altLang="en-US" sz="1100" dirty="0">
                    <a:solidFill>
                      <a:schemeClr val="tx1"/>
                    </a:solidFill>
                    <a:latin typeface="微软雅黑" panose="020B0503020204020204" charset="-122"/>
                    <a:ea typeface="微软雅黑" panose="020B0503020204020204" charset="-122"/>
                    <a:sym typeface="微软雅黑" panose="020B0503020204020204" charset="-122"/>
                  </a:rPr>
                  <a:t>、</a:t>
                </a:r>
                <a:r>
                  <a:rPr lang="zh-CN" altLang="zh-CN" sz="1100" dirty="0">
                    <a:solidFill>
                      <a:schemeClr val="tx1"/>
                    </a:solidFill>
                    <a:latin typeface="微软雅黑" panose="020B0503020204020204" charset="-122"/>
                    <a:ea typeface="微软雅黑" panose="020B0503020204020204" charset="-122"/>
                    <a:sym typeface="微软雅黑" panose="020B0503020204020204" charset="-122"/>
                  </a:rPr>
                  <a:t>人才政策</a:t>
                </a:r>
                <a:r>
                  <a:rPr lang="zh-CN" altLang="en-US" sz="1100" dirty="0">
                    <a:solidFill>
                      <a:schemeClr val="tx1"/>
                    </a:solidFill>
                    <a:latin typeface="微软雅黑" panose="020B0503020204020204" charset="-122"/>
                    <a:ea typeface="微软雅黑" panose="020B0503020204020204" charset="-122"/>
                    <a:sym typeface="微软雅黑" panose="020B0503020204020204" charset="-122"/>
                  </a:rPr>
                  <a:t>、税收政策、</a:t>
                </a:r>
                <a:r>
                  <a:rPr lang="zh-CN" altLang="zh-CN" sz="1100" dirty="0">
                    <a:solidFill>
                      <a:schemeClr val="tx1"/>
                    </a:solidFill>
                    <a:latin typeface="微软雅黑" panose="020B0503020204020204" charset="-122"/>
                    <a:ea typeface="微软雅黑" panose="020B0503020204020204" charset="-122"/>
                    <a:sym typeface="微软雅黑" panose="020B0503020204020204" charset="-122"/>
                  </a:rPr>
                  <a:t>土地及场地政策</a:t>
                </a:r>
                <a:r>
                  <a:rPr lang="zh-CN" altLang="en-US" sz="1100" dirty="0">
                    <a:solidFill>
                      <a:schemeClr val="tx1"/>
                    </a:solidFill>
                    <a:latin typeface="微软雅黑" panose="020B0503020204020204" charset="-122"/>
                    <a:ea typeface="微软雅黑" panose="020B0503020204020204" charset="-122"/>
                    <a:sym typeface="微软雅黑" panose="020B0503020204020204" charset="-122"/>
                  </a:rPr>
                  <a:t>等向当地市政府争取政策支持和引导，</a:t>
                </a:r>
                <a:r>
                  <a:rPr lang="zh-CN" altLang="zh-CN" sz="1100" dirty="0">
                    <a:solidFill>
                      <a:schemeClr val="tx1"/>
                    </a:solidFill>
                    <a:latin typeface="微软雅黑" panose="020B0503020204020204" charset="-122"/>
                    <a:ea typeface="微软雅黑" panose="020B0503020204020204" charset="-122"/>
                    <a:sym typeface="微软雅黑" panose="020B0503020204020204" charset="-122"/>
                  </a:rPr>
                  <a:t>并由当地市政府领导小组积极会同项目团队共同争取市级乃至省级扶持政策。 </a:t>
                </a:r>
                <a:endParaRPr lang="zh-CN" altLang="zh-CN" sz="1100" dirty="0">
                  <a:solidFill>
                    <a:schemeClr val="tx1"/>
                  </a:solidFill>
                  <a:latin typeface="微软雅黑" panose="020B0503020204020204" charset="-122"/>
                  <a:ea typeface="微软雅黑" panose="020B0503020204020204" charset="-122"/>
                  <a:sym typeface="微软雅黑" panose="020B0503020204020204" charset="-122"/>
                </a:endParaRPr>
              </a:p>
            </p:txBody>
          </p:sp>
        </p:grpSp>
        <p:grpSp>
          <p:nvGrpSpPr>
            <p:cNvPr id="27" name="组合 26"/>
            <p:cNvGrpSpPr/>
            <p:nvPr/>
          </p:nvGrpSpPr>
          <p:grpSpPr>
            <a:xfrm>
              <a:off x="3011" y="5577"/>
              <a:ext cx="13615" cy="1717"/>
              <a:chOff x="1655" y="5535"/>
              <a:chExt cx="13615" cy="1717"/>
            </a:xfrm>
          </p:grpSpPr>
          <p:sp>
            <p:nvSpPr>
              <p:cNvPr id="28" name="矩形 27"/>
              <p:cNvSpPr/>
              <p:nvPr/>
            </p:nvSpPr>
            <p:spPr>
              <a:xfrm>
                <a:off x="1655" y="5584"/>
                <a:ext cx="2646" cy="424"/>
              </a:xfrm>
              <a:prstGeom prst="rect">
                <a:avLst/>
              </a:prstGeom>
            </p:spPr>
            <p:txBody>
              <a:bodyPr wrap="square">
                <a:spAutoFit/>
              </a:bodyPr>
              <a:p>
                <a:pPr algn="ctr" defTabSz="650240">
                  <a:defRPr/>
                </a:pPr>
                <a:r>
                  <a:rPr lang="zh-CN" altLang="zh-CN" sz="1600" b="1" dirty="0">
                    <a:solidFill>
                      <a:srgbClr val="002060"/>
                    </a:solidFill>
                    <a:latin typeface="微软雅黑" panose="020B0503020204020204" charset="-122"/>
                    <a:ea typeface="微软雅黑" panose="020B0503020204020204" charset="-122"/>
                    <a:sym typeface="微软雅黑" panose="020B0503020204020204" charset="-122"/>
                  </a:rPr>
                  <a:t>特色产业链</a:t>
                </a:r>
                <a:endParaRPr lang="zh-CN" altLang="zh-CN" sz="1600" b="1" dirty="0">
                  <a:solidFill>
                    <a:srgbClr val="002060"/>
                  </a:solidFill>
                  <a:latin typeface="微软雅黑" panose="020B0503020204020204" charset="-122"/>
                  <a:ea typeface="微软雅黑" panose="020B0503020204020204" charset="-122"/>
                  <a:sym typeface="微软雅黑" panose="020B0503020204020204" charset="-122"/>
                </a:endParaRPr>
              </a:p>
            </p:txBody>
          </p:sp>
          <p:sp>
            <p:nvSpPr>
              <p:cNvPr id="29" name="矩形 28"/>
              <p:cNvSpPr/>
              <p:nvPr/>
            </p:nvSpPr>
            <p:spPr>
              <a:xfrm>
                <a:off x="4562" y="5584"/>
                <a:ext cx="2443" cy="424"/>
              </a:xfrm>
              <a:prstGeom prst="rect">
                <a:avLst/>
              </a:prstGeom>
            </p:spPr>
            <p:txBody>
              <a:bodyPr wrap="square">
                <a:spAutoFit/>
              </a:bodyPr>
              <a:p>
                <a:pPr algn="ctr" defTabSz="650240">
                  <a:defRPr/>
                </a:pPr>
                <a:r>
                  <a:rPr lang="zh-CN" altLang="en-US" sz="1600" b="1" dirty="0">
                    <a:solidFill>
                      <a:srgbClr val="002060"/>
                    </a:solidFill>
                    <a:latin typeface="微软雅黑" panose="020B0503020204020204" charset="-122"/>
                    <a:ea typeface="微软雅黑" panose="020B0503020204020204" charset="-122"/>
                    <a:sym typeface="微软雅黑" panose="020B0503020204020204" charset="-122"/>
                  </a:rPr>
                  <a:t>产业互联网</a:t>
                </a:r>
                <a:endParaRPr lang="zh-CN" altLang="en-US" sz="1600" b="1" dirty="0">
                  <a:solidFill>
                    <a:srgbClr val="002060"/>
                  </a:solidFill>
                  <a:latin typeface="微软雅黑" panose="020B0503020204020204" charset="-122"/>
                  <a:ea typeface="微软雅黑" panose="020B0503020204020204" charset="-122"/>
                  <a:sym typeface="微软雅黑" panose="020B0503020204020204" charset="-122"/>
                </a:endParaRPr>
              </a:p>
            </p:txBody>
          </p:sp>
          <p:sp>
            <p:nvSpPr>
              <p:cNvPr id="30" name="矩形 29"/>
              <p:cNvSpPr/>
              <p:nvPr/>
            </p:nvSpPr>
            <p:spPr>
              <a:xfrm>
                <a:off x="7509" y="5549"/>
                <a:ext cx="2095" cy="424"/>
              </a:xfrm>
              <a:prstGeom prst="rect">
                <a:avLst/>
              </a:prstGeom>
            </p:spPr>
            <p:txBody>
              <a:bodyPr wrap="square">
                <a:spAutoFit/>
              </a:bodyPr>
              <a:p>
                <a:pPr algn="ctr" defTabSz="650240">
                  <a:defRPr/>
                </a:pPr>
                <a:r>
                  <a:rPr lang="zh-CN" altLang="en-US" sz="1600" b="1" dirty="0">
                    <a:solidFill>
                      <a:srgbClr val="002060"/>
                    </a:solidFill>
                    <a:latin typeface="微软雅黑" panose="020B0503020204020204" charset="-122"/>
                    <a:ea typeface="微软雅黑" panose="020B0503020204020204" charset="-122"/>
                    <a:sym typeface="微软雅黑" panose="020B0503020204020204" charset="-122"/>
                  </a:rPr>
                  <a:t>金融资本</a:t>
                </a:r>
                <a:endParaRPr lang="zh-CN" altLang="en-US" sz="1600" b="1" dirty="0">
                  <a:solidFill>
                    <a:srgbClr val="002060"/>
                  </a:solidFill>
                  <a:latin typeface="微软雅黑" panose="020B0503020204020204" charset="-122"/>
                  <a:ea typeface="微软雅黑" panose="020B0503020204020204" charset="-122"/>
                  <a:sym typeface="微软雅黑" panose="020B0503020204020204" charset="-122"/>
                </a:endParaRPr>
              </a:p>
            </p:txBody>
          </p:sp>
          <p:sp>
            <p:nvSpPr>
              <p:cNvPr id="75" name="矩形 74"/>
              <p:cNvSpPr/>
              <p:nvPr/>
            </p:nvSpPr>
            <p:spPr>
              <a:xfrm>
                <a:off x="10245" y="5568"/>
                <a:ext cx="2190" cy="424"/>
              </a:xfrm>
              <a:prstGeom prst="rect">
                <a:avLst/>
              </a:prstGeom>
            </p:spPr>
            <p:txBody>
              <a:bodyPr wrap="square">
                <a:spAutoFit/>
              </a:bodyPr>
              <a:p>
                <a:pPr algn="ctr" defTabSz="650240">
                  <a:defRPr/>
                </a:pPr>
                <a:r>
                  <a:rPr lang="zh-CN" altLang="en-US" sz="1600" b="1" dirty="0">
                    <a:solidFill>
                      <a:srgbClr val="002060"/>
                    </a:solidFill>
                    <a:latin typeface="微软雅黑" panose="020B0503020204020204" charset="-122"/>
                    <a:ea typeface="微软雅黑" panose="020B0503020204020204" charset="-122"/>
                    <a:sym typeface="微软雅黑" panose="020B0503020204020204" charset="-122"/>
                  </a:rPr>
                  <a:t>人才资本化</a:t>
                </a:r>
                <a:endParaRPr lang="zh-CN" altLang="en-US" sz="1600" b="1" dirty="0">
                  <a:solidFill>
                    <a:srgbClr val="002060"/>
                  </a:solidFill>
                  <a:latin typeface="微软雅黑" panose="020B0503020204020204" charset="-122"/>
                  <a:ea typeface="微软雅黑" panose="020B0503020204020204" charset="-122"/>
                  <a:sym typeface="微软雅黑" panose="020B0503020204020204" charset="-122"/>
                </a:endParaRPr>
              </a:p>
            </p:txBody>
          </p:sp>
          <p:sp>
            <p:nvSpPr>
              <p:cNvPr id="31" name="矩形 30"/>
              <p:cNvSpPr/>
              <p:nvPr/>
            </p:nvSpPr>
            <p:spPr>
              <a:xfrm>
                <a:off x="13327" y="5535"/>
                <a:ext cx="1943" cy="424"/>
              </a:xfrm>
              <a:prstGeom prst="rect">
                <a:avLst/>
              </a:prstGeom>
            </p:spPr>
            <p:txBody>
              <a:bodyPr wrap="square">
                <a:spAutoFit/>
              </a:bodyPr>
              <a:p>
                <a:pPr algn="ctr" defTabSz="650240">
                  <a:defRPr/>
                </a:pPr>
                <a:r>
                  <a:rPr lang="zh-CN" altLang="en-US" sz="1600" b="1" dirty="0">
                    <a:solidFill>
                      <a:srgbClr val="002060"/>
                    </a:solidFill>
                    <a:latin typeface="微软雅黑" panose="020B0503020204020204" charset="-122"/>
                    <a:ea typeface="微软雅黑" panose="020B0503020204020204" charset="-122"/>
                    <a:sym typeface="微软雅黑" panose="020B0503020204020204" charset="-122"/>
                  </a:rPr>
                  <a:t>政策工具</a:t>
                </a:r>
                <a:endParaRPr lang="zh-CN" altLang="en-US" sz="1600" b="1" dirty="0">
                  <a:solidFill>
                    <a:srgbClr val="002060"/>
                  </a:solidFill>
                  <a:latin typeface="微软雅黑" panose="020B0503020204020204" charset="-122"/>
                  <a:ea typeface="微软雅黑" panose="020B0503020204020204" charset="-122"/>
                  <a:sym typeface="微软雅黑" panose="020B0503020204020204" charset="-122"/>
                </a:endParaRPr>
              </a:p>
            </p:txBody>
          </p:sp>
          <p:sp>
            <p:nvSpPr>
              <p:cNvPr id="32" name="加号 31"/>
              <p:cNvSpPr/>
              <p:nvPr/>
            </p:nvSpPr>
            <p:spPr>
              <a:xfrm>
                <a:off x="4205" y="6798"/>
                <a:ext cx="453" cy="454"/>
              </a:xfrm>
              <a:prstGeom prst="mathPlus">
                <a:avLst/>
              </a:prstGeom>
              <a:solidFill>
                <a:srgbClr val="014D9F"/>
              </a:solidFill>
              <a:ln>
                <a:solidFill>
                  <a:srgbClr val="014D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solidFill>
                    <a:srgbClr val="002060"/>
                  </a:solidFill>
                  <a:latin typeface="微软雅黑" panose="020B0503020204020204" charset="-122"/>
                  <a:ea typeface="微软雅黑" panose="020B0503020204020204" charset="-122"/>
                  <a:sym typeface="微软雅黑" panose="020B0503020204020204" charset="-122"/>
                </a:endParaRPr>
              </a:p>
            </p:txBody>
          </p:sp>
          <p:sp>
            <p:nvSpPr>
              <p:cNvPr id="33" name="加号 32"/>
              <p:cNvSpPr/>
              <p:nvPr/>
            </p:nvSpPr>
            <p:spPr>
              <a:xfrm>
                <a:off x="7025" y="6798"/>
                <a:ext cx="453" cy="454"/>
              </a:xfrm>
              <a:prstGeom prst="mathPlus">
                <a:avLst/>
              </a:prstGeom>
              <a:solidFill>
                <a:srgbClr val="014D9F"/>
              </a:solidFill>
              <a:ln>
                <a:solidFill>
                  <a:srgbClr val="014D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solidFill>
                    <a:srgbClr val="002060"/>
                  </a:solidFill>
                  <a:latin typeface="微软雅黑" panose="020B0503020204020204" charset="-122"/>
                  <a:ea typeface="微软雅黑" panose="020B0503020204020204" charset="-122"/>
                  <a:sym typeface="微软雅黑" panose="020B0503020204020204" charset="-122"/>
                </a:endParaRPr>
              </a:p>
            </p:txBody>
          </p:sp>
          <p:sp>
            <p:nvSpPr>
              <p:cNvPr id="34" name="加号 33"/>
              <p:cNvSpPr/>
              <p:nvPr/>
            </p:nvSpPr>
            <p:spPr>
              <a:xfrm>
                <a:off x="9845" y="6788"/>
                <a:ext cx="453" cy="454"/>
              </a:xfrm>
              <a:prstGeom prst="mathPlus">
                <a:avLst/>
              </a:prstGeom>
              <a:solidFill>
                <a:srgbClr val="014D9F"/>
              </a:solidFill>
              <a:ln>
                <a:solidFill>
                  <a:srgbClr val="014D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solidFill>
                    <a:srgbClr val="002060"/>
                  </a:solidFill>
                  <a:latin typeface="微软雅黑" panose="020B0503020204020204" charset="-122"/>
                  <a:ea typeface="微软雅黑" panose="020B0503020204020204" charset="-122"/>
                  <a:sym typeface="微软雅黑" panose="020B0503020204020204" charset="-122"/>
                </a:endParaRPr>
              </a:p>
            </p:txBody>
          </p:sp>
          <p:sp>
            <p:nvSpPr>
              <p:cNvPr id="35" name="加号 34"/>
              <p:cNvSpPr/>
              <p:nvPr/>
            </p:nvSpPr>
            <p:spPr>
              <a:xfrm>
                <a:off x="12664" y="6789"/>
                <a:ext cx="453" cy="454"/>
              </a:xfrm>
              <a:prstGeom prst="mathPlus">
                <a:avLst/>
              </a:prstGeom>
              <a:solidFill>
                <a:srgbClr val="014D9F"/>
              </a:solidFill>
              <a:ln>
                <a:solidFill>
                  <a:srgbClr val="014D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solidFill>
                    <a:srgbClr val="002060"/>
                  </a:solidFill>
                  <a:latin typeface="微软雅黑" panose="020B0503020204020204" charset="-122"/>
                  <a:ea typeface="微软雅黑" panose="020B0503020204020204" charset="-122"/>
                  <a:sym typeface="微软雅黑" panose="020B050302020402020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标题 4"/>
          <p:cNvSpPr>
            <a:spLocks noGrp="1"/>
          </p:cNvSpPr>
          <p:nvPr/>
        </p:nvSpPr>
        <p:spPr>
          <a:xfrm>
            <a:off x="242856" y="355614"/>
            <a:ext cx="10116000" cy="668485"/>
          </a:xfrm>
          <a:prstGeom prst="rect">
            <a:avLst/>
          </a:prstGeom>
        </p:spPr>
        <p:txBody>
          <a:bodyPr vert="horz" lIns="68580" tIns="34290" rIns="68580" bIns="34290" rtlCol="0" anchor="ctr">
            <a:noAutofit/>
          </a:bodyPr>
          <a:lstStyle>
            <a:lvl1pPr algn="ctr" defTabSz="1219200" rtl="0" eaLnBrk="1" latinLnBrk="0" hangingPunct="1">
              <a:spcBef>
                <a:spcPct val="0"/>
              </a:spcBef>
              <a:buNone/>
              <a:defRPr sz="4000" b="1" kern="1200">
                <a:solidFill>
                  <a:srgbClr val="FFFFFF"/>
                </a:solidFill>
                <a:latin typeface="Verdana" panose="020B0604030504040204"/>
                <a:ea typeface="+mn-ea"/>
                <a:cs typeface="+mn-ea"/>
              </a:defRPr>
            </a:lvl1pPr>
          </a:lstStyle>
          <a:p>
            <a:pPr algn="l" defTabSz="914400" fontAlgn="base">
              <a:lnSpc>
                <a:spcPct val="90000"/>
              </a:lnSpc>
              <a:spcAft>
                <a:spcPct val="0"/>
              </a:spcAft>
              <a:defRPr/>
            </a:pPr>
            <a:r>
              <a:rPr lang="en-US" altLang="zh-CN" sz="2800" dirty="0">
                <a:solidFill>
                  <a:srgbClr val="D74B4B"/>
                </a:solidFill>
                <a:latin typeface="微软雅黑" panose="020B0503020204020204" charset="-122"/>
                <a:ea typeface="微软雅黑" panose="020B0503020204020204" charset="-122"/>
                <a:cs typeface="微软雅黑" panose="020B0503020204020204" charset="-122"/>
              </a:rPr>
              <a:t>4.2</a:t>
            </a:r>
            <a:r>
              <a:rPr lang="zh-CN" altLang="en-US" sz="2800" dirty="0">
                <a:solidFill>
                  <a:srgbClr val="D74B4B"/>
                </a:solidFill>
                <a:latin typeface="微软雅黑" panose="020B0503020204020204" charset="-122"/>
                <a:ea typeface="微软雅黑" panose="020B0503020204020204" charset="-122"/>
                <a:cs typeface="微软雅黑" panose="020B0503020204020204" charset="-122"/>
              </a:rPr>
              <a:t>、蓝源美妆产业平台：点</a:t>
            </a:r>
            <a:r>
              <a:rPr lang="en-US" altLang="zh-CN" sz="2800" dirty="0">
                <a:solidFill>
                  <a:srgbClr val="D74B4B"/>
                </a:solidFill>
                <a:latin typeface="微软雅黑" panose="020B0503020204020204" charset="-122"/>
                <a:ea typeface="微软雅黑" panose="020B0503020204020204" charset="-122"/>
                <a:cs typeface="微软雅黑" panose="020B0503020204020204" charset="-122"/>
              </a:rPr>
              <a:t>-</a:t>
            </a:r>
            <a:r>
              <a:rPr lang="zh-CN" altLang="en-US" sz="2800" dirty="0">
                <a:solidFill>
                  <a:srgbClr val="D74B4B"/>
                </a:solidFill>
                <a:latin typeface="微软雅黑" panose="020B0503020204020204" charset="-122"/>
                <a:ea typeface="微软雅黑" panose="020B0503020204020204" charset="-122"/>
                <a:cs typeface="微软雅黑" panose="020B0503020204020204" charset="-122"/>
              </a:rPr>
              <a:t>线</a:t>
            </a:r>
            <a:r>
              <a:rPr lang="en-US" altLang="zh-CN" sz="2800" dirty="0">
                <a:solidFill>
                  <a:srgbClr val="D74B4B"/>
                </a:solidFill>
                <a:latin typeface="微软雅黑" panose="020B0503020204020204" charset="-122"/>
                <a:ea typeface="微软雅黑" panose="020B0503020204020204" charset="-122"/>
                <a:cs typeface="微软雅黑" panose="020B0503020204020204" charset="-122"/>
              </a:rPr>
              <a:t>-</a:t>
            </a:r>
            <a:r>
              <a:rPr lang="zh-CN" altLang="en-US" sz="2800" dirty="0">
                <a:solidFill>
                  <a:srgbClr val="D74B4B"/>
                </a:solidFill>
                <a:latin typeface="微软雅黑" panose="020B0503020204020204" charset="-122"/>
                <a:ea typeface="微软雅黑" panose="020B0503020204020204" charset="-122"/>
                <a:cs typeface="微软雅黑" panose="020B0503020204020204" charset="-122"/>
              </a:rPr>
              <a:t>面整合</a:t>
            </a:r>
            <a:endParaRPr lang="zh-CN" altLang="en-US" sz="2800" dirty="0">
              <a:solidFill>
                <a:srgbClr val="D74B4B"/>
              </a:solidFill>
              <a:latin typeface="微软雅黑" panose="020B0503020204020204" charset="-122"/>
              <a:ea typeface="微软雅黑" panose="020B0503020204020204" charset="-122"/>
              <a:cs typeface="微软雅黑" panose="020B0503020204020204" charset="-122"/>
            </a:endParaRPr>
          </a:p>
        </p:txBody>
      </p:sp>
      <p:sp>
        <p:nvSpPr>
          <p:cNvPr id="144" name="矩形 143"/>
          <p:cNvSpPr/>
          <p:nvPr/>
        </p:nvSpPr>
        <p:spPr>
          <a:xfrm>
            <a:off x="416489" y="3795088"/>
            <a:ext cx="2016909" cy="6007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anchor="ctr"/>
          <a:p>
            <a:pPr algn="ctr">
              <a:defRPr/>
            </a:pPr>
            <a:r>
              <a:rPr lang="zh-CN" altLang="en-US" sz="1900" b="1" dirty="0">
                <a:solidFill>
                  <a:schemeClr val="bg1"/>
                </a:solidFill>
                <a:latin typeface="微软雅黑" panose="020B0503020204020204" charset="-122"/>
                <a:ea typeface="微软雅黑" panose="020B0503020204020204" charset="-122"/>
                <a:sym typeface="微软雅黑" panose="020B0503020204020204" charset="-122"/>
              </a:rPr>
              <a:t>产业链横向整合</a:t>
            </a:r>
            <a:endParaRPr lang="zh-CN" altLang="en-US" sz="1900" b="1"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145" name="矩形 144"/>
          <p:cNvSpPr/>
          <p:nvPr/>
        </p:nvSpPr>
        <p:spPr>
          <a:xfrm>
            <a:off x="388752" y="4671388"/>
            <a:ext cx="2008443" cy="5137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anchor="ctr"/>
          <a:p>
            <a:pPr algn="ctr">
              <a:defRPr/>
            </a:pPr>
            <a:r>
              <a:rPr lang="zh-CN" altLang="en-US" sz="1900" b="1" dirty="0">
                <a:solidFill>
                  <a:schemeClr val="bg1"/>
                </a:solidFill>
                <a:latin typeface="微软雅黑" panose="020B0503020204020204" charset="-122"/>
                <a:ea typeface="微软雅黑" panose="020B0503020204020204" charset="-122"/>
                <a:sym typeface="微软雅黑" panose="020B0503020204020204" charset="-122"/>
              </a:rPr>
              <a:t>产业链纵向整合</a:t>
            </a:r>
            <a:endParaRPr lang="zh-CN" altLang="en-US" sz="1900" b="1"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146" name="矩形 145"/>
          <p:cNvSpPr/>
          <p:nvPr/>
        </p:nvSpPr>
        <p:spPr>
          <a:xfrm>
            <a:off x="389793" y="5460693"/>
            <a:ext cx="2008443" cy="6388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anchor="ctr"/>
          <a:p>
            <a:pPr algn="ctr">
              <a:defRPr/>
            </a:pPr>
            <a:r>
              <a:rPr lang="zh-CN" altLang="en-US" sz="1900" b="1" dirty="0">
                <a:solidFill>
                  <a:schemeClr val="bg1"/>
                </a:solidFill>
                <a:latin typeface="微软雅黑" panose="020B0503020204020204" charset="-122"/>
                <a:ea typeface="微软雅黑" panose="020B0503020204020204" charset="-122"/>
                <a:sym typeface="微软雅黑" panose="020B0503020204020204" charset="-122"/>
              </a:rPr>
              <a:t>产业链节点整合</a:t>
            </a:r>
            <a:endParaRPr lang="zh-CN" altLang="en-US" sz="1900" b="1"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2" name="矩形 1"/>
          <p:cNvSpPr/>
          <p:nvPr/>
        </p:nvSpPr>
        <p:spPr>
          <a:xfrm>
            <a:off x="2690013" y="3803056"/>
            <a:ext cx="9207367" cy="584775"/>
          </a:xfrm>
          <a:prstGeom prst="rect">
            <a:avLst/>
          </a:prstGeom>
        </p:spPr>
        <p:txBody>
          <a:bodyPr wrap="square">
            <a:spAutoFit/>
          </a:bodyPr>
          <a:p>
            <a:pPr lvl="0">
              <a:defRPr/>
            </a:pPr>
            <a:r>
              <a:rPr lang="zh-CN" altLang="en-US" sz="1600" dirty="0">
                <a:solidFill>
                  <a:schemeClr val="accent6">
                    <a:lumMod val="50000"/>
                  </a:schemeClr>
                </a:solidFill>
                <a:latin typeface="微软雅黑" panose="020B0503020204020204" charset="-122"/>
                <a:ea typeface="微软雅黑" panose="020B0503020204020204" charset="-122"/>
                <a:sym typeface="微软雅黑" panose="020B0503020204020204" charset="-122"/>
              </a:rPr>
              <a:t>共享平台资源：共享资本和金融、集中采购、新增流量、平台品牌、标准、定价权、新增客户群、新增营销渠道等平台资源；共享五大增值</a:t>
            </a:r>
            <a:endParaRPr lang="zh-CN" altLang="en-US" sz="1600" dirty="0">
              <a:solidFill>
                <a:schemeClr val="accent6">
                  <a:lumMod val="50000"/>
                </a:schemeClr>
              </a:solidFill>
              <a:latin typeface="微软雅黑" panose="020B0503020204020204" charset="-122"/>
              <a:ea typeface="微软雅黑" panose="020B0503020204020204" charset="-122"/>
              <a:sym typeface="微软雅黑" panose="020B0503020204020204" charset="-122"/>
            </a:endParaRPr>
          </a:p>
        </p:txBody>
      </p:sp>
      <p:sp>
        <p:nvSpPr>
          <p:cNvPr id="15" name="矩形 14"/>
          <p:cNvSpPr/>
          <p:nvPr/>
        </p:nvSpPr>
        <p:spPr>
          <a:xfrm>
            <a:off x="389793" y="1444694"/>
            <a:ext cx="11412875" cy="1198880"/>
          </a:xfrm>
          <a:prstGeom prst="rect">
            <a:avLst/>
          </a:prstGeom>
        </p:spPr>
        <p:txBody>
          <a:bodyPr wrap="square">
            <a:spAutoFit/>
          </a:bodyPr>
          <a:p>
            <a:pPr>
              <a:lnSpc>
                <a:spcPct val="150000"/>
              </a:lnSpc>
            </a:pPr>
            <a:r>
              <a:rPr lang="zh-CN" altLang="en-US" sz="1600" dirty="0">
                <a:latin typeface="微软雅黑" panose="020B0503020204020204" charset="-122"/>
                <a:ea typeface="微软雅黑" panose="020B0503020204020204" charset="-122"/>
                <a:sym typeface="微软雅黑" panose="020B0503020204020204" charset="-122"/>
              </a:rPr>
              <a:t>众丽联平台将</a:t>
            </a:r>
            <a:r>
              <a:rPr lang="zh-CN" altLang="zh-CN" sz="1600" dirty="0">
                <a:latin typeface="微软雅黑" panose="020B0503020204020204" charset="-122"/>
                <a:ea typeface="微软雅黑" panose="020B0503020204020204" charset="-122"/>
                <a:sym typeface="微软雅黑" panose="020B0503020204020204" charset="-122"/>
              </a:rPr>
              <a:t>汇聚当地政府、美妆龙头企业和蓝源资本三方之力，旨在顺应新经济的五大新业态，为行业利益共同体创造一个“共协、共享、共赢、共创”生态环境，打造新增量经济体，实现政府、产业、企业三个层面的共赢。</a:t>
            </a:r>
            <a:r>
              <a:rPr lang="zh-CN" altLang="zh-CN" sz="1600" kern="100" dirty="0">
                <a:solidFill>
                  <a:srgbClr val="000000"/>
                </a:solidFill>
                <a:latin typeface="微软雅黑" panose="020B0503020204020204" charset="-122"/>
                <a:ea typeface="微软雅黑" panose="020B0503020204020204" charset="-122"/>
                <a:cs typeface="仿宋" panose="02010609060101010101" pitchFamily="49" charset="-122"/>
                <a:sym typeface="微软雅黑" panose="020B0503020204020204" charset="-122"/>
              </a:rPr>
              <a:t>平台不</a:t>
            </a:r>
            <a:r>
              <a:rPr lang="zh-CN" altLang="en-US" sz="1600" kern="100" dirty="0">
                <a:solidFill>
                  <a:srgbClr val="000000"/>
                </a:solidFill>
                <a:latin typeface="微软雅黑" panose="020B0503020204020204" charset="-122"/>
                <a:ea typeface="微软雅黑" panose="020B0503020204020204" charset="-122"/>
                <a:cs typeface="仿宋" panose="02010609060101010101" pitchFamily="49" charset="-122"/>
                <a:sym typeface="微软雅黑" panose="020B0503020204020204" charset="-122"/>
              </a:rPr>
              <a:t>挤占</a:t>
            </a:r>
            <a:r>
              <a:rPr lang="zh-CN" altLang="zh-CN" sz="1600" kern="100" dirty="0">
                <a:solidFill>
                  <a:srgbClr val="000000"/>
                </a:solidFill>
                <a:latin typeface="微软雅黑" panose="020B0503020204020204" charset="-122"/>
                <a:ea typeface="微软雅黑" panose="020B0503020204020204" charset="-122"/>
                <a:cs typeface="仿宋" panose="02010609060101010101" pitchFamily="49" charset="-122"/>
                <a:sym typeface="微软雅黑" panose="020B0503020204020204" charset="-122"/>
              </a:rPr>
              <a:t>现有的</a:t>
            </a:r>
            <a:r>
              <a:rPr lang="zh-CN" altLang="en-US" sz="1600" kern="100" dirty="0">
                <a:solidFill>
                  <a:srgbClr val="000000"/>
                </a:solidFill>
                <a:latin typeface="微软雅黑" panose="020B0503020204020204" charset="-122"/>
                <a:ea typeface="微软雅黑" panose="020B0503020204020204" charset="-122"/>
                <a:cs typeface="仿宋" panose="02010609060101010101" pitchFamily="49" charset="-122"/>
                <a:sym typeface="微软雅黑" panose="020B0503020204020204" charset="-122"/>
              </a:rPr>
              <a:t>原</a:t>
            </a:r>
            <a:r>
              <a:rPr lang="zh-CN" altLang="zh-CN" sz="1600" kern="100" dirty="0">
                <a:solidFill>
                  <a:srgbClr val="000000"/>
                </a:solidFill>
                <a:latin typeface="微软雅黑" panose="020B0503020204020204" charset="-122"/>
                <a:ea typeface="微软雅黑" panose="020B0503020204020204" charset="-122"/>
                <a:cs typeface="仿宋" panose="02010609060101010101" pitchFamily="49" charset="-122"/>
                <a:sym typeface="微软雅黑" panose="020B0503020204020204" charset="-122"/>
              </a:rPr>
              <a:t>企业的存量资产、存量利润</a:t>
            </a:r>
            <a:r>
              <a:rPr lang="zh-CN" altLang="en-US" sz="1600" kern="100" dirty="0">
                <a:solidFill>
                  <a:srgbClr val="000000"/>
                </a:solidFill>
                <a:latin typeface="微软雅黑" panose="020B0503020204020204" charset="-122"/>
                <a:ea typeface="微软雅黑" panose="020B0503020204020204" charset="-122"/>
                <a:cs typeface="仿宋" panose="02010609060101010101" pitchFamily="49" charset="-122"/>
                <a:sym typeface="微软雅黑" panose="020B0503020204020204" charset="-122"/>
              </a:rPr>
              <a:t>、存量客户资源和存量销售渠道</a:t>
            </a:r>
            <a:r>
              <a:rPr lang="zh-CN" altLang="zh-CN" sz="1600" kern="100" dirty="0">
                <a:solidFill>
                  <a:srgbClr val="000000"/>
                </a:solidFill>
                <a:latin typeface="微软雅黑" panose="020B0503020204020204" charset="-122"/>
                <a:ea typeface="微软雅黑" panose="020B0503020204020204" charset="-122"/>
                <a:cs typeface="仿宋" panose="02010609060101010101" pitchFamily="49" charset="-122"/>
                <a:sym typeface="微软雅黑" panose="020B0503020204020204" charset="-122"/>
              </a:rPr>
              <a:t>，是打造</a:t>
            </a:r>
            <a:r>
              <a:rPr lang="zh-CN" altLang="en-US" sz="1600" kern="100" dirty="0">
                <a:solidFill>
                  <a:srgbClr val="000000"/>
                </a:solidFill>
                <a:latin typeface="微软雅黑" panose="020B0503020204020204" charset="-122"/>
                <a:ea typeface="微软雅黑" panose="020B0503020204020204" charset="-122"/>
                <a:cs typeface="仿宋" panose="02010609060101010101" pitchFamily="49" charset="-122"/>
                <a:sym typeface="微软雅黑" panose="020B0503020204020204" charset="-122"/>
              </a:rPr>
              <a:t>特色优势产业</a:t>
            </a:r>
            <a:r>
              <a:rPr lang="zh-CN" altLang="zh-CN" sz="1600" kern="100" dirty="0">
                <a:solidFill>
                  <a:srgbClr val="000000"/>
                </a:solidFill>
                <a:latin typeface="微软雅黑" panose="020B0503020204020204" charset="-122"/>
                <a:ea typeface="微软雅黑" panose="020B0503020204020204" charset="-122"/>
                <a:cs typeface="仿宋" panose="02010609060101010101" pitchFamily="49" charset="-122"/>
                <a:sym typeface="微软雅黑" panose="020B0503020204020204" charset="-122"/>
              </a:rPr>
              <a:t>的新的增量经济。</a:t>
            </a:r>
            <a:endParaRPr lang="zh-CN" altLang="en-US" sz="1600" dirty="0">
              <a:latin typeface="微软雅黑" panose="020B0503020204020204" charset="-122"/>
              <a:ea typeface="微软雅黑" panose="020B0503020204020204" charset="-122"/>
              <a:sym typeface="微软雅黑" panose="020B0503020204020204" charset="-122"/>
            </a:endParaRPr>
          </a:p>
        </p:txBody>
      </p:sp>
      <p:sp>
        <p:nvSpPr>
          <p:cNvPr id="85" name="矩形 84"/>
          <p:cNvSpPr/>
          <p:nvPr/>
        </p:nvSpPr>
        <p:spPr>
          <a:xfrm>
            <a:off x="2644135" y="4635858"/>
            <a:ext cx="9075048" cy="584775"/>
          </a:xfrm>
          <a:prstGeom prst="rect">
            <a:avLst/>
          </a:prstGeom>
        </p:spPr>
        <p:txBody>
          <a:bodyPr wrap="square">
            <a:spAutoFit/>
          </a:bodyPr>
          <a:p>
            <a:pPr lvl="0">
              <a:defRPr/>
            </a:pPr>
            <a:r>
              <a:rPr lang="zh-CN" altLang="en-US" sz="1600" dirty="0">
                <a:solidFill>
                  <a:schemeClr val="accent6">
                    <a:lumMod val="50000"/>
                  </a:schemeClr>
                </a:solidFill>
                <a:latin typeface="微软雅黑" panose="020B0503020204020204" charset="-122"/>
                <a:ea typeface="微软雅黑" panose="020B0503020204020204" charset="-122"/>
                <a:sym typeface="微软雅黑" panose="020B0503020204020204" charset="-122"/>
              </a:rPr>
              <a:t>打通采购、深加工、仓储、物流、融资、传统零售、网红直播新零售等环节，并导入产业基金、供应链金融等强大工具；</a:t>
            </a:r>
            <a:endParaRPr lang="zh-CN" altLang="en-US" sz="1600" dirty="0">
              <a:solidFill>
                <a:schemeClr val="accent6">
                  <a:lumMod val="50000"/>
                </a:schemeClr>
              </a:solidFill>
              <a:latin typeface="微软雅黑" panose="020B0503020204020204" charset="-122"/>
              <a:ea typeface="微软雅黑" panose="020B0503020204020204" charset="-122"/>
              <a:sym typeface="微软雅黑" panose="020B0503020204020204" charset="-122"/>
            </a:endParaRPr>
          </a:p>
        </p:txBody>
      </p:sp>
      <p:sp>
        <p:nvSpPr>
          <p:cNvPr id="86" name="矩形 85"/>
          <p:cNvSpPr/>
          <p:nvPr/>
        </p:nvSpPr>
        <p:spPr>
          <a:xfrm>
            <a:off x="2662417" y="5487711"/>
            <a:ext cx="9207365" cy="584775"/>
          </a:xfrm>
          <a:prstGeom prst="rect">
            <a:avLst/>
          </a:prstGeom>
        </p:spPr>
        <p:txBody>
          <a:bodyPr wrap="square">
            <a:spAutoFit/>
          </a:bodyPr>
          <a:p>
            <a:pPr lvl="0">
              <a:defRPr/>
            </a:pPr>
            <a:r>
              <a:rPr lang="zh-CN" altLang="en-US" sz="1600" dirty="0">
                <a:solidFill>
                  <a:schemeClr val="accent6">
                    <a:lumMod val="50000"/>
                  </a:schemeClr>
                </a:solidFill>
                <a:latin typeface="微软雅黑" panose="020B0503020204020204" charset="-122"/>
                <a:ea typeface="微软雅黑" panose="020B0503020204020204" charset="-122"/>
                <a:sym typeface="微软雅黑" panose="020B0503020204020204" charset="-122"/>
              </a:rPr>
              <a:t>为平台加盟企业提供技术整合、产教融合、管理咨询、共享首席战略官、首席数字官、首席运营官，改进经营管理；引入创新的经营模式、合伙人机制、增量分享机制、资本增值机制</a:t>
            </a:r>
            <a:endParaRPr lang="zh-CN" altLang="en-US" sz="1600" dirty="0">
              <a:solidFill>
                <a:schemeClr val="accent6">
                  <a:lumMod val="50000"/>
                </a:schemeClr>
              </a:solidFill>
              <a:latin typeface="微软雅黑" panose="020B0503020204020204" charset="-122"/>
              <a:ea typeface="微软雅黑" panose="020B0503020204020204" charset="-122"/>
              <a:sym typeface="微软雅黑" panose="020B0503020204020204" charset="-122"/>
            </a:endParaRPr>
          </a:p>
        </p:txBody>
      </p:sp>
      <p:sp>
        <p:nvSpPr>
          <p:cNvPr id="53" name="矩形 52"/>
          <p:cNvSpPr/>
          <p:nvPr/>
        </p:nvSpPr>
        <p:spPr>
          <a:xfrm>
            <a:off x="396804" y="2918365"/>
            <a:ext cx="2016909" cy="60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anchor="ctr"/>
          <a:p>
            <a:pPr algn="ctr">
              <a:defRPr/>
            </a:pPr>
            <a:r>
              <a:rPr lang="zh-CN" altLang="en-US" sz="1900" b="1" dirty="0">
                <a:solidFill>
                  <a:schemeClr val="bg1"/>
                </a:solidFill>
                <a:latin typeface="微软雅黑" panose="020B0503020204020204" charset="-122"/>
                <a:ea typeface="微软雅黑" panose="020B0503020204020204" charset="-122"/>
                <a:sym typeface="微软雅黑" panose="020B0503020204020204" charset="-122"/>
              </a:rPr>
              <a:t>产业链外部整合</a:t>
            </a:r>
            <a:endParaRPr lang="zh-CN" altLang="en-US" sz="1900" b="1"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54" name="矩形 53"/>
          <p:cNvSpPr/>
          <p:nvPr/>
        </p:nvSpPr>
        <p:spPr>
          <a:xfrm>
            <a:off x="2688609" y="3049655"/>
            <a:ext cx="9299580" cy="338554"/>
          </a:xfrm>
          <a:prstGeom prst="rect">
            <a:avLst/>
          </a:prstGeom>
        </p:spPr>
        <p:txBody>
          <a:bodyPr wrap="square">
            <a:spAutoFit/>
          </a:bodyPr>
          <a:p>
            <a:pPr lvl="0">
              <a:defRPr/>
            </a:pPr>
            <a:r>
              <a:rPr lang="zh-CN" altLang="en-US" sz="1600" dirty="0">
                <a:solidFill>
                  <a:schemeClr val="accent6">
                    <a:lumMod val="50000"/>
                  </a:schemeClr>
                </a:solidFill>
                <a:latin typeface="微软雅黑" panose="020B0503020204020204" charset="-122"/>
                <a:ea typeface="微软雅黑" panose="020B0503020204020204" charset="-122"/>
                <a:sym typeface="微软雅黑" panose="020B0503020204020204" charset="-122"/>
              </a:rPr>
              <a:t>吸引政府规划关注、行业扶持、资金、土地、税收、人才、办公等优惠政策争取和落实</a:t>
            </a:r>
            <a:endParaRPr lang="zh-CN" altLang="en-US" sz="1600" dirty="0">
              <a:solidFill>
                <a:schemeClr val="accent6">
                  <a:lumMod val="50000"/>
                </a:schemeClr>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pattFill prst="ltDnDiag">
          <a:fgClr>
            <a:schemeClr val="bg1"/>
          </a:fgClr>
          <a:bgClr>
            <a:schemeClr val="bg1"/>
          </a:bgClr>
        </a:pattFill>
        <a:effectLst/>
      </p:bgPr>
    </p:bg>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400050" y="135255"/>
            <a:ext cx="8673465" cy="893445"/>
          </a:xfrm>
        </p:spPr>
        <p:txBody>
          <a:bodyPr/>
          <a:lstStyle/>
          <a:p>
            <a:pPr algn="l" defTabSz="914400" fontAlgn="base">
              <a:spcAft>
                <a:spcPct val="0"/>
              </a:spcAft>
              <a:defRPr/>
            </a:pPr>
            <a:r>
              <a:rPr lang="en-US" altLang="zh-CN" sz="2800" b="1" dirty="0">
                <a:solidFill>
                  <a:srgbClr val="D74B4B"/>
                </a:solidFill>
                <a:latin typeface="微软雅黑" panose="020B0503020204020204" charset="-122"/>
                <a:ea typeface="微软雅黑" panose="020B0503020204020204" charset="-122"/>
                <a:cs typeface="微软雅黑" panose="020B0503020204020204" charset="-122"/>
              </a:rPr>
              <a:t>4.3</a:t>
            </a:r>
            <a:r>
              <a:rPr lang="zh-CN" altLang="en-US" sz="2800" b="1" dirty="0">
                <a:solidFill>
                  <a:srgbClr val="D74B4B"/>
                </a:solidFill>
                <a:latin typeface="微软雅黑" panose="020B0503020204020204" charset="-122"/>
                <a:ea typeface="微软雅黑" panose="020B0503020204020204" charset="-122"/>
                <a:cs typeface="微软雅黑" panose="020B0503020204020204" charset="-122"/>
              </a:rPr>
              <a:t>、蓝源美妆产业平台：三大模块与十大子平台</a:t>
            </a:r>
            <a:endParaRPr lang="zh-CN" altLang="en-US" sz="2800" b="1" dirty="0">
              <a:solidFill>
                <a:srgbClr val="D74B4B"/>
              </a:solidFill>
              <a:latin typeface="微软雅黑" panose="020B0503020204020204" charset="-122"/>
              <a:ea typeface="微软雅黑" panose="020B0503020204020204" charset="-122"/>
              <a:cs typeface="微软雅黑" panose="020B0503020204020204" charset="-122"/>
            </a:endParaRPr>
          </a:p>
        </p:txBody>
      </p:sp>
      <p:sp>
        <p:nvSpPr>
          <p:cNvPr id="173" name="文本框 172"/>
          <p:cNvSpPr txBox="1"/>
          <p:nvPr/>
        </p:nvSpPr>
        <p:spPr>
          <a:xfrm>
            <a:off x="10567420" y="6525576"/>
            <a:ext cx="1071880" cy="306705"/>
          </a:xfrm>
          <a:prstGeom prst="rect">
            <a:avLst/>
          </a:prstGeom>
          <a:noFill/>
        </p:spPr>
        <p:txBody>
          <a:bodyPr wrap="none" rtlCol="0">
            <a:spAutoFit/>
          </a:bodyPr>
          <a:lstStyle/>
          <a:p>
            <a:pPr eaLnBrk="0" fontAlgn="base" hangingPunct="0">
              <a:spcBef>
                <a:spcPct val="0"/>
              </a:spcBef>
              <a:spcAft>
                <a:spcPct val="0"/>
              </a:spcAft>
              <a:defRPr/>
            </a:pPr>
            <a:r>
              <a:rPr lang="zh-CN" altLang="en-US" sz="1400" dirty="0">
                <a:solidFill>
                  <a:srgbClr val="FFFFFF">
                    <a:lumMod val="50000"/>
                  </a:srgbClr>
                </a:solidFill>
                <a:latin typeface="微软雅黑" panose="020B0503020204020204" charset="-122"/>
              </a:rPr>
              <a:t>众丽联集团</a:t>
            </a:r>
            <a:endParaRPr lang="zh-CN" altLang="en-US" sz="1400" dirty="0">
              <a:solidFill>
                <a:srgbClr val="FFFFFF">
                  <a:lumMod val="50000"/>
                </a:srgbClr>
              </a:solidFill>
              <a:latin typeface="微软雅黑" panose="020B0503020204020204" charset="-122"/>
            </a:endParaRPr>
          </a:p>
        </p:txBody>
      </p:sp>
      <p:grpSp>
        <p:nvGrpSpPr>
          <p:cNvPr id="2" name="组合 1"/>
          <p:cNvGrpSpPr/>
          <p:nvPr/>
        </p:nvGrpSpPr>
        <p:grpSpPr>
          <a:xfrm>
            <a:off x="609600" y="1295882"/>
            <a:ext cx="10972800" cy="5309697"/>
            <a:chOff x="0" y="940362"/>
            <a:chExt cx="12056565" cy="5834128"/>
          </a:xfrm>
        </p:grpSpPr>
        <p:sp>
          <p:nvSpPr>
            <p:cNvPr id="15" name="Line 534"/>
            <p:cNvSpPr>
              <a:spLocks noChangeShapeType="1"/>
            </p:cNvSpPr>
            <p:nvPr/>
          </p:nvSpPr>
          <p:spPr bwMode="auto">
            <a:xfrm flipV="1">
              <a:off x="607628" y="1819318"/>
              <a:ext cx="10743656" cy="3079"/>
            </a:xfrm>
            <a:prstGeom prst="line">
              <a:avLst/>
            </a:prstGeom>
            <a:noFill/>
            <a:ln w="9525">
              <a:solidFill>
                <a:schemeClr val="accent1"/>
              </a:solidFill>
              <a:round/>
            </a:ln>
            <a:extLst>
              <a:ext uri="{909E8E84-426E-40DD-AFC4-6F175D3DCCD1}">
                <a14:hiddenFill xmlns:a14="http://schemas.microsoft.com/office/drawing/2010/main">
                  <a:noFill/>
                </a14:hiddenFill>
              </a:ext>
            </a:extLst>
          </p:spPr>
          <p:txBody>
            <a:bodyPr lIns="121917" tIns="60959" rIns="121917" bIns="60959"/>
            <a:p>
              <a:endParaRPr lang="zh-CN" altLang="en-US" sz="1400">
                <a:latin typeface="微软雅黑" panose="020B0503020204020204" charset="-122"/>
                <a:ea typeface="微软雅黑" panose="020B0503020204020204" charset="-122"/>
                <a:sym typeface="微软雅黑" panose="020B0503020204020204" charset="-122"/>
              </a:endParaRPr>
            </a:p>
          </p:txBody>
        </p:sp>
        <p:sp>
          <p:nvSpPr>
            <p:cNvPr id="18" name="矩形 17"/>
            <p:cNvSpPr/>
            <p:nvPr/>
          </p:nvSpPr>
          <p:spPr>
            <a:xfrm>
              <a:off x="4770678" y="950931"/>
              <a:ext cx="2537895" cy="5757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anchor="ctr"/>
            <a:p>
              <a:pPr algn="ctr">
                <a:defRPr/>
              </a:pPr>
              <a:r>
                <a:rPr lang="zh-CN" altLang="en-US" b="1" dirty="0">
                  <a:solidFill>
                    <a:schemeClr val="bg1"/>
                  </a:solidFill>
                  <a:latin typeface="微软雅黑" panose="020B0503020204020204" charset="-122"/>
                  <a:ea typeface="微软雅黑" panose="020B0503020204020204" charset="-122"/>
                  <a:sym typeface="微软雅黑" panose="020B0503020204020204" charset="-122"/>
                </a:rPr>
                <a:t>众丽联平台</a:t>
              </a:r>
              <a:endParaRPr lang="zh-CN" altLang="en-US" b="1" dirty="0">
                <a:solidFill>
                  <a:schemeClr val="bg1"/>
                </a:solidFill>
                <a:latin typeface="微软雅黑" panose="020B0503020204020204" charset="-122"/>
                <a:ea typeface="微软雅黑" panose="020B0503020204020204" charset="-122"/>
                <a:sym typeface="微软雅黑" panose="020B0503020204020204" charset="-122"/>
              </a:endParaRPr>
            </a:p>
          </p:txBody>
        </p:sp>
        <p:cxnSp>
          <p:nvCxnSpPr>
            <p:cNvPr id="22" name="直接连接符 21"/>
            <p:cNvCxnSpPr/>
            <p:nvPr/>
          </p:nvCxnSpPr>
          <p:spPr>
            <a:xfrm>
              <a:off x="5975326" y="1527561"/>
              <a:ext cx="1" cy="279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588223" y="1822656"/>
              <a:ext cx="19416" cy="45519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2157888" y="2316066"/>
              <a:ext cx="2499" cy="3795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4015236" y="1859407"/>
              <a:ext cx="0" cy="4321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接连接符 26"/>
            <p:cNvCxnSpPr>
              <a:endCxn id="55" idx="0"/>
            </p:cNvCxnSpPr>
            <p:nvPr/>
          </p:nvCxnSpPr>
          <p:spPr>
            <a:xfrm>
              <a:off x="4543079" y="2305099"/>
              <a:ext cx="0" cy="3683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3405809" y="2304693"/>
              <a:ext cx="0" cy="3431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a:endCxn id="56" idx="0"/>
            </p:cNvCxnSpPr>
            <p:nvPr/>
          </p:nvCxnSpPr>
          <p:spPr>
            <a:xfrm flipH="1">
              <a:off x="5748517" y="2276147"/>
              <a:ext cx="5857" cy="407527"/>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直接连接符 85"/>
            <p:cNvCxnSpPr>
              <a:endCxn id="43" idx="2"/>
            </p:cNvCxnSpPr>
            <p:nvPr/>
          </p:nvCxnSpPr>
          <p:spPr>
            <a:xfrm flipV="1">
              <a:off x="589901" y="4575289"/>
              <a:ext cx="509416" cy="3"/>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569538" y="5474961"/>
              <a:ext cx="4800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590402" y="6374635"/>
              <a:ext cx="480053"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59049" y="4770972"/>
              <a:ext cx="467507" cy="1318884"/>
            </a:xfrm>
            <a:prstGeom prst="rect">
              <a:avLst/>
            </a:prstGeom>
            <a:solidFill>
              <a:schemeClr val="accent1"/>
            </a:solidFill>
          </p:spPr>
          <p:txBody>
            <a:bodyPr wrap="square">
              <a:spAutoFit/>
            </a:bodyPr>
            <a:p>
              <a:r>
                <a:rPr lang="zh-CN" altLang="en-US" b="1" dirty="0">
                  <a:solidFill>
                    <a:srgbClr val="FF0000"/>
                  </a:solidFill>
                  <a:latin typeface="微软雅黑" panose="020B0503020204020204" charset="-122"/>
                  <a:ea typeface="微软雅黑" panose="020B0503020204020204" charset="-122"/>
                  <a:sym typeface="微软雅黑" panose="020B0503020204020204" charset="-122"/>
                </a:rPr>
                <a:t>拓展模块</a:t>
              </a:r>
              <a:endParaRPr lang="zh-CN" altLang="en-US" b="1" dirty="0">
                <a:solidFill>
                  <a:srgbClr val="FF0000"/>
                </a:solidFill>
                <a:latin typeface="微软雅黑" panose="020B0503020204020204" charset="-122"/>
                <a:ea typeface="微软雅黑" panose="020B0503020204020204" charset="-122"/>
                <a:sym typeface="微软雅黑" panose="020B0503020204020204" charset="-122"/>
              </a:endParaRPr>
            </a:p>
          </p:txBody>
        </p:sp>
        <p:sp>
          <p:nvSpPr>
            <p:cNvPr id="33" name="矩形 32"/>
            <p:cNvSpPr/>
            <p:nvPr/>
          </p:nvSpPr>
          <p:spPr>
            <a:xfrm>
              <a:off x="2511784" y="4056003"/>
              <a:ext cx="9257912" cy="2551180"/>
            </a:xfrm>
            <a:prstGeom prst="rect">
              <a:avLst/>
            </a:prstGeom>
          </p:spPr>
          <p:txBody>
            <a:bodyPr wrap="square">
              <a:spAutoFit/>
            </a:bodyPr>
            <a:p>
              <a:pPr>
                <a:lnSpc>
                  <a:spcPct val="150000"/>
                </a:lnSpc>
              </a:pPr>
              <a:r>
                <a:rPr lang="zh-CN" altLang="en-US" sz="1400" dirty="0">
                  <a:latin typeface="微软雅黑" panose="020B0503020204020204" charset="-122"/>
                  <a:ea typeface="微软雅黑" panose="020B0503020204020204" charset="-122"/>
                  <a:sym typeface="微软雅黑" panose="020B0503020204020204" charset="-122"/>
                </a:rPr>
                <a:t>产业链外部、横向、纵向、节点整合集中体现为蓝源模式的三大模块十大子平台：</a:t>
              </a:r>
              <a:endParaRPr lang="en-US" altLang="zh-CN" sz="1400" dirty="0">
                <a:latin typeface="微软雅黑" panose="020B0503020204020204" charset="-122"/>
                <a:ea typeface="微软雅黑" panose="020B0503020204020204" charset="-122"/>
                <a:sym typeface="微软雅黑" panose="020B0503020204020204" charset="-122"/>
              </a:endParaRPr>
            </a:p>
            <a:p>
              <a:pPr>
                <a:lnSpc>
                  <a:spcPct val="150000"/>
                </a:lnSpc>
              </a:pPr>
              <a:r>
                <a:rPr lang="zh-CN" altLang="en-US" sz="1200" b="1" dirty="0">
                  <a:solidFill>
                    <a:schemeClr val="accent1"/>
                  </a:solidFill>
                  <a:effectLst>
                    <a:glow>
                      <a:schemeClr val="bg1">
                        <a:alpha val="40000"/>
                      </a:schemeClr>
                    </a:glow>
                  </a:effectLst>
                  <a:latin typeface="微软雅黑" panose="020B0503020204020204" charset="-122"/>
                  <a:ea typeface="微软雅黑" panose="020B0503020204020204" charset="-122"/>
                  <a:sym typeface="微软雅黑" panose="020B0503020204020204" charset="-122"/>
                </a:rPr>
                <a:t>核心模块包括产业链平台打造不可或缺的子平台，包括：</a:t>
              </a:r>
              <a:endParaRPr lang="zh-CN" altLang="en-US" sz="1200" b="1" dirty="0">
                <a:solidFill>
                  <a:schemeClr val="accent1"/>
                </a:solidFill>
                <a:effectLst>
                  <a:glow>
                    <a:schemeClr val="bg1">
                      <a:alpha val="40000"/>
                    </a:schemeClr>
                  </a:glow>
                </a:effectLst>
                <a:latin typeface="微软雅黑" panose="020B0503020204020204" charset="-122"/>
                <a:ea typeface="微软雅黑" panose="020B0503020204020204" charset="-122"/>
                <a:sym typeface="微软雅黑" panose="020B0503020204020204" charset="-122"/>
              </a:endParaRPr>
            </a:p>
            <a:p>
              <a:pPr>
                <a:lnSpc>
                  <a:spcPct val="150000"/>
                </a:lnSpc>
              </a:pPr>
              <a:r>
                <a:rPr lang="zh-CN" altLang="en-US" sz="1200" dirty="0">
                  <a:latin typeface="微软雅黑" panose="020B0503020204020204" charset="-122"/>
                  <a:ea typeface="微软雅黑" panose="020B0503020204020204" charset="-122"/>
                  <a:sym typeface="微软雅黑" panose="020B0503020204020204" charset="-122"/>
                </a:rPr>
                <a:t>产业互联网子平台、产业基金子平台、供应链金融子平台、技术整合子平台；</a:t>
              </a:r>
              <a:endParaRPr lang="en-US" altLang="zh-CN" sz="1200" dirty="0">
                <a:latin typeface="微软雅黑" panose="020B0503020204020204" charset="-122"/>
                <a:ea typeface="微软雅黑" panose="020B0503020204020204" charset="-122"/>
                <a:sym typeface="微软雅黑" panose="020B0503020204020204" charset="-122"/>
              </a:endParaRPr>
            </a:p>
            <a:p>
              <a:pPr>
                <a:lnSpc>
                  <a:spcPct val="150000"/>
                </a:lnSpc>
              </a:pPr>
              <a:r>
                <a:rPr lang="zh-CN" altLang="en-US" sz="1200" b="1" dirty="0">
                  <a:solidFill>
                    <a:schemeClr val="accent1"/>
                  </a:solidFill>
                  <a:effectLst>
                    <a:glow>
                      <a:schemeClr val="bg1">
                        <a:alpha val="40000"/>
                      </a:schemeClr>
                    </a:glow>
                  </a:effectLst>
                  <a:latin typeface="微软雅黑" panose="020B0503020204020204" charset="-122"/>
                  <a:ea typeface="微软雅黑" panose="020B0503020204020204" charset="-122"/>
                  <a:sym typeface="微软雅黑" panose="020B0503020204020204" charset="-122"/>
                </a:rPr>
                <a:t>配套模块是针对不同产业链平台的特点，按照轻重缓急可以暂缓打造的子平台，包括：</a:t>
              </a:r>
              <a:endParaRPr lang="en-US" altLang="zh-CN" sz="1200" b="1" dirty="0">
                <a:solidFill>
                  <a:schemeClr val="accent1"/>
                </a:solidFill>
                <a:effectLst>
                  <a:glow>
                    <a:schemeClr val="bg1">
                      <a:alpha val="40000"/>
                    </a:schemeClr>
                  </a:glow>
                </a:effectLst>
                <a:latin typeface="微软雅黑" panose="020B0503020204020204" charset="-122"/>
                <a:ea typeface="微软雅黑" panose="020B0503020204020204" charset="-122"/>
                <a:sym typeface="微软雅黑" panose="020B0503020204020204" charset="-122"/>
              </a:endParaRPr>
            </a:p>
            <a:p>
              <a:pPr>
                <a:lnSpc>
                  <a:spcPct val="150000"/>
                </a:lnSpc>
              </a:pPr>
              <a:r>
                <a:rPr lang="zh-CN" altLang="en-US" sz="1200" dirty="0">
                  <a:latin typeface="微软雅黑" panose="020B0503020204020204" charset="-122"/>
                  <a:ea typeface="微软雅黑" panose="020B0503020204020204" charset="-122"/>
                  <a:sym typeface="微软雅黑" panose="020B0503020204020204" charset="-122"/>
                </a:rPr>
                <a:t>产教融合子平台、孵化加速器子平台、产业创新综合体等</a:t>
              </a:r>
              <a:endParaRPr lang="en-US" altLang="zh-CN" sz="1200" dirty="0">
                <a:effectLst>
                  <a:glow>
                    <a:schemeClr val="bg1">
                      <a:alpha val="40000"/>
                    </a:schemeClr>
                  </a:glow>
                </a:effectLst>
                <a:latin typeface="微软雅黑" panose="020B0503020204020204" charset="-122"/>
                <a:ea typeface="微软雅黑" panose="020B0503020204020204" charset="-122"/>
                <a:sym typeface="微软雅黑" panose="020B0503020204020204" charset="-122"/>
              </a:endParaRPr>
            </a:p>
            <a:p>
              <a:pPr>
                <a:lnSpc>
                  <a:spcPct val="150000"/>
                </a:lnSpc>
              </a:pPr>
              <a:r>
                <a:rPr lang="zh-CN" altLang="en-US" sz="1200" dirty="0">
                  <a:effectLst>
                    <a:glow>
                      <a:schemeClr val="bg1">
                        <a:alpha val="40000"/>
                      </a:schemeClr>
                    </a:glow>
                  </a:effectLst>
                  <a:latin typeface="微软雅黑" panose="020B0503020204020204" charset="-122"/>
                  <a:ea typeface="微软雅黑" panose="020B0503020204020204" charset="-122"/>
                  <a:sym typeface="微软雅黑" panose="020B0503020204020204" charset="-122"/>
                </a:rPr>
                <a:t>拓展模块是目前暂未作为平台必备构件，但鉴于其前沿性和对未来的极其重要性，蓝源已经前瞻性地在各地开展实质性实践，</a:t>
              </a:r>
              <a:r>
                <a:rPr lang="zh-CN" altLang="en-US" sz="1200" b="1" dirty="0">
                  <a:solidFill>
                    <a:schemeClr val="accent1"/>
                  </a:solidFill>
                  <a:effectLst>
                    <a:glow>
                      <a:schemeClr val="bg1">
                        <a:alpha val="40000"/>
                      </a:schemeClr>
                    </a:glow>
                  </a:effectLst>
                  <a:latin typeface="微软雅黑" panose="020B0503020204020204" charset="-122"/>
                  <a:ea typeface="微软雅黑" panose="020B0503020204020204" charset="-122"/>
                  <a:sym typeface="微软雅黑" panose="020B0503020204020204" charset="-122"/>
                </a:rPr>
                <a:t>可以起到示范效应和建立前瞻优势，蓝源真切推荐的新经济、新业态，</a:t>
              </a:r>
              <a:r>
                <a:rPr lang="zh-CN" altLang="en-US" sz="1200" b="1">
                  <a:solidFill>
                    <a:schemeClr val="accent1"/>
                  </a:solidFill>
                  <a:effectLst>
                    <a:glow>
                      <a:schemeClr val="bg1">
                        <a:alpha val="40000"/>
                      </a:schemeClr>
                    </a:glow>
                  </a:effectLst>
                  <a:latin typeface="微软雅黑" panose="020B0503020204020204" charset="-122"/>
                  <a:ea typeface="微软雅黑" panose="020B0503020204020204" charset="-122"/>
                  <a:sym typeface="微软雅黑" panose="020B0503020204020204" charset="-122"/>
                </a:rPr>
                <a:t>包括：</a:t>
              </a:r>
              <a:endParaRPr lang="en-US" altLang="zh-CN" sz="1200" b="1" dirty="0">
                <a:solidFill>
                  <a:schemeClr val="accent1"/>
                </a:solidFill>
                <a:effectLst>
                  <a:glow>
                    <a:schemeClr val="bg1">
                      <a:alpha val="40000"/>
                    </a:schemeClr>
                  </a:glow>
                </a:effectLst>
                <a:latin typeface="微软雅黑" panose="020B0503020204020204" charset="-122"/>
                <a:ea typeface="微软雅黑" panose="020B0503020204020204" charset="-122"/>
                <a:sym typeface="微软雅黑" panose="020B0503020204020204" charset="-122"/>
              </a:endParaRPr>
            </a:p>
            <a:p>
              <a:pPr>
                <a:lnSpc>
                  <a:spcPct val="150000"/>
                </a:lnSpc>
              </a:pPr>
              <a:r>
                <a:rPr lang="zh-CN" altLang="en-US" sz="1200">
                  <a:effectLst>
                    <a:glow>
                      <a:schemeClr val="bg1">
                        <a:alpha val="40000"/>
                      </a:schemeClr>
                    </a:glow>
                  </a:effectLst>
                  <a:latin typeface="微软雅黑" panose="020B0503020204020204" charset="-122"/>
                  <a:ea typeface="微软雅黑" panose="020B0503020204020204" charset="-122"/>
                  <a:sym typeface="微软雅黑" panose="020B0503020204020204" charset="-122"/>
                </a:rPr>
                <a:t>跨</a:t>
              </a:r>
              <a:r>
                <a:rPr lang="zh-CN" altLang="en-US" sz="1200" dirty="0">
                  <a:effectLst>
                    <a:glow>
                      <a:schemeClr val="bg1">
                        <a:alpha val="40000"/>
                      </a:schemeClr>
                    </a:glow>
                  </a:effectLst>
                  <a:latin typeface="微软雅黑" panose="020B0503020204020204" charset="-122"/>
                  <a:ea typeface="微软雅黑" panose="020B0503020204020204" charset="-122"/>
                  <a:sym typeface="微软雅黑" panose="020B0503020204020204" charset="-122"/>
                </a:rPr>
                <a:t>境金融小镇、电商直播新零售小镇、通证产业园等。他们大多体现为虚拟产业园。园</a:t>
              </a:r>
              <a:endParaRPr lang="en-US" altLang="zh-CN" sz="1200" dirty="0">
                <a:latin typeface="微软雅黑" panose="020B0503020204020204" charset="-122"/>
                <a:ea typeface="微软雅黑" panose="020B0503020204020204" charset="-122"/>
                <a:sym typeface="微软雅黑" panose="020B0503020204020204" charset="-122"/>
              </a:endParaRPr>
            </a:p>
          </p:txBody>
        </p:sp>
        <p:sp>
          <p:nvSpPr>
            <p:cNvPr id="43" name="椭圆 42"/>
            <p:cNvSpPr/>
            <p:nvPr/>
          </p:nvSpPr>
          <p:spPr>
            <a:xfrm>
              <a:off x="1099318" y="4175434"/>
              <a:ext cx="1240319" cy="7997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b="1" dirty="0">
                  <a:latin typeface="微软雅黑" panose="020B0503020204020204" charset="-122"/>
                  <a:ea typeface="微软雅黑" panose="020B0503020204020204" charset="-122"/>
                  <a:sym typeface="微软雅黑" panose="020B0503020204020204" charset="-122"/>
                </a:rPr>
                <a:t>创新金融小镇</a:t>
              </a:r>
              <a:endParaRPr lang="zh-CN" altLang="en-US" sz="1200" b="1" dirty="0">
                <a:latin typeface="微软雅黑" panose="020B0503020204020204" charset="-122"/>
                <a:ea typeface="微软雅黑" panose="020B0503020204020204" charset="-122"/>
                <a:sym typeface="微软雅黑" panose="020B0503020204020204" charset="-122"/>
              </a:endParaRPr>
            </a:p>
          </p:txBody>
        </p:sp>
        <p:sp>
          <p:nvSpPr>
            <p:cNvPr id="44" name="椭圆 43"/>
            <p:cNvSpPr/>
            <p:nvPr/>
          </p:nvSpPr>
          <p:spPr>
            <a:xfrm>
              <a:off x="1070455" y="5075106"/>
              <a:ext cx="1269181" cy="7997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b="1" dirty="0">
                  <a:latin typeface="微软雅黑" panose="020B0503020204020204" charset="-122"/>
                  <a:ea typeface="微软雅黑" panose="020B0503020204020204" charset="-122"/>
                  <a:sym typeface="微软雅黑" panose="020B0503020204020204" charset="-122"/>
                </a:rPr>
                <a:t>电商直播小镇</a:t>
              </a:r>
              <a:endParaRPr lang="zh-CN" altLang="en-US" sz="1200" b="1" dirty="0">
                <a:latin typeface="微软雅黑" panose="020B0503020204020204" charset="-122"/>
                <a:ea typeface="微软雅黑" panose="020B0503020204020204" charset="-122"/>
                <a:sym typeface="微软雅黑" panose="020B0503020204020204" charset="-122"/>
              </a:endParaRPr>
            </a:p>
          </p:txBody>
        </p:sp>
        <p:sp>
          <p:nvSpPr>
            <p:cNvPr id="45" name="椭圆 44"/>
            <p:cNvSpPr/>
            <p:nvPr/>
          </p:nvSpPr>
          <p:spPr>
            <a:xfrm>
              <a:off x="1052875" y="5974779"/>
              <a:ext cx="1269181" cy="7997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b="1" dirty="0">
                  <a:latin typeface="微软雅黑" panose="020B0503020204020204" charset="-122"/>
                  <a:ea typeface="微软雅黑" panose="020B0503020204020204" charset="-122"/>
                  <a:sym typeface="微软雅黑" panose="020B0503020204020204" charset="-122"/>
                </a:rPr>
                <a:t>数字通证经济</a:t>
              </a:r>
              <a:endParaRPr lang="zh-CN" altLang="en-US" sz="1200" b="1" dirty="0">
                <a:latin typeface="微软雅黑" panose="020B0503020204020204" charset="-122"/>
                <a:ea typeface="微软雅黑" panose="020B0503020204020204" charset="-122"/>
                <a:sym typeface="微软雅黑" panose="020B0503020204020204" charset="-122"/>
              </a:endParaRPr>
            </a:p>
            <a:p>
              <a:pPr algn="ctr"/>
              <a:r>
                <a:rPr lang="zh-CN" altLang="en-US" sz="1200" b="1" dirty="0">
                  <a:latin typeface="微软雅黑" panose="020B0503020204020204" charset="-122"/>
                  <a:ea typeface="微软雅黑" panose="020B0503020204020204" charset="-122"/>
                  <a:sym typeface="微软雅黑" panose="020B0503020204020204" charset="-122"/>
                </a:rPr>
                <a:t>产业园</a:t>
              </a:r>
              <a:endParaRPr lang="zh-CN" altLang="en-US" sz="1200" b="1" dirty="0">
                <a:latin typeface="微软雅黑" panose="020B0503020204020204" charset="-122"/>
                <a:ea typeface="微软雅黑" panose="020B0503020204020204" charset="-122"/>
                <a:sym typeface="微软雅黑" panose="020B0503020204020204" charset="-122"/>
              </a:endParaRPr>
            </a:p>
          </p:txBody>
        </p:sp>
        <p:sp>
          <p:nvSpPr>
            <p:cNvPr id="46" name="Line 534"/>
            <p:cNvSpPr>
              <a:spLocks noChangeShapeType="1"/>
            </p:cNvSpPr>
            <p:nvPr/>
          </p:nvSpPr>
          <p:spPr bwMode="auto">
            <a:xfrm flipV="1">
              <a:off x="2157889" y="2291511"/>
              <a:ext cx="3591324" cy="23447"/>
            </a:xfrm>
            <a:prstGeom prst="line">
              <a:avLst/>
            </a:prstGeom>
            <a:noFill/>
            <a:ln w="9525">
              <a:solidFill>
                <a:schemeClr val="accent1"/>
              </a:solidFill>
              <a:round/>
            </a:ln>
            <a:extLst>
              <a:ext uri="{909E8E84-426E-40DD-AFC4-6F175D3DCCD1}">
                <a14:hiddenFill xmlns:a14="http://schemas.microsoft.com/office/drawing/2010/main">
                  <a:noFill/>
                </a14:hiddenFill>
              </a:ext>
            </a:extLst>
          </p:spPr>
          <p:txBody>
            <a:bodyPr lIns="121917" tIns="60959" rIns="121917" bIns="60959"/>
            <a:p>
              <a:endParaRPr lang="zh-CN" altLang="en-US" sz="1100">
                <a:latin typeface="微软雅黑" panose="020B0503020204020204" charset="-122"/>
                <a:ea typeface="微软雅黑" panose="020B0503020204020204" charset="-122"/>
                <a:sym typeface="微软雅黑" panose="020B0503020204020204" charset="-122"/>
              </a:endParaRPr>
            </a:p>
          </p:txBody>
        </p:sp>
        <p:cxnSp>
          <p:nvCxnSpPr>
            <p:cNvPr id="47" name="直接连接符 46"/>
            <p:cNvCxnSpPr/>
            <p:nvPr/>
          </p:nvCxnSpPr>
          <p:spPr>
            <a:xfrm>
              <a:off x="8688280" y="1819317"/>
              <a:ext cx="0" cy="467544"/>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直接连接符 47"/>
            <p:cNvCxnSpPr>
              <a:endCxn id="59" idx="0"/>
            </p:cNvCxnSpPr>
            <p:nvPr/>
          </p:nvCxnSpPr>
          <p:spPr>
            <a:xfrm>
              <a:off x="8688280" y="2284521"/>
              <a:ext cx="1747" cy="439756"/>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62" idx="2"/>
              <a:endCxn id="58" idx="0"/>
            </p:cNvCxnSpPr>
            <p:nvPr/>
          </p:nvCxnSpPr>
          <p:spPr>
            <a:xfrm>
              <a:off x="7434795" y="2241095"/>
              <a:ext cx="55" cy="483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直接连接符 49"/>
            <p:cNvCxnSpPr>
              <a:endCxn id="60" idx="0"/>
            </p:cNvCxnSpPr>
            <p:nvPr/>
          </p:nvCxnSpPr>
          <p:spPr>
            <a:xfrm>
              <a:off x="9931214" y="2276147"/>
              <a:ext cx="1" cy="463181"/>
            </a:xfrm>
            <a:prstGeom prst="line">
              <a:avLst/>
            </a:prstGeom>
          </p:spPr>
          <p:style>
            <a:lnRef idx="1">
              <a:schemeClr val="accent1"/>
            </a:lnRef>
            <a:fillRef idx="0">
              <a:schemeClr val="accent1"/>
            </a:fillRef>
            <a:effectRef idx="0">
              <a:schemeClr val="accent1"/>
            </a:effectRef>
            <a:fontRef idx="minor">
              <a:schemeClr val="tx1"/>
            </a:fontRef>
          </p:style>
        </p:cxnSp>
        <p:sp>
          <p:nvSpPr>
            <p:cNvPr id="51" name="Line 534"/>
            <p:cNvSpPr>
              <a:spLocks noChangeShapeType="1"/>
            </p:cNvSpPr>
            <p:nvPr/>
          </p:nvSpPr>
          <p:spPr bwMode="auto">
            <a:xfrm flipV="1">
              <a:off x="7429634" y="2284520"/>
              <a:ext cx="2501580" cy="10729"/>
            </a:xfrm>
            <a:prstGeom prst="line">
              <a:avLst/>
            </a:prstGeom>
            <a:noFill/>
            <a:ln w="9525">
              <a:solidFill>
                <a:schemeClr val="accent1"/>
              </a:solidFill>
              <a:round/>
            </a:ln>
            <a:extLst>
              <a:ext uri="{909E8E84-426E-40DD-AFC4-6F175D3DCCD1}">
                <a14:hiddenFill xmlns:a14="http://schemas.microsoft.com/office/drawing/2010/main">
                  <a:noFill/>
                </a14:hiddenFill>
              </a:ext>
            </a:extLst>
          </p:spPr>
          <p:txBody>
            <a:bodyPr lIns="121917" tIns="60959" rIns="121917" bIns="60959"/>
            <a:p>
              <a:endParaRPr lang="zh-CN" altLang="en-US" sz="1400">
                <a:latin typeface="微软雅黑" panose="020B0503020204020204" charset="-122"/>
                <a:ea typeface="微软雅黑" panose="020B0503020204020204" charset="-122"/>
                <a:sym typeface="微软雅黑" panose="020B0503020204020204" charset="-122"/>
              </a:endParaRPr>
            </a:p>
          </p:txBody>
        </p:sp>
        <p:sp>
          <p:nvSpPr>
            <p:cNvPr id="53" name="椭圆 52"/>
            <p:cNvSpPr/>
            <p:nvPr/>
          </p:nvSpPr>
          <p:spPr>
            <a:xfrm>
              <a:off x="1523166" y="2673475"/>
              <a:ext cx="1144855" cy="95758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100" b="1" dirty="0">
                  <a:latin typeface="微软雅黑" panose="020B0503020204020204" charset="-122"/>
                  <a:ea typeface="微软雅黑" panose="020B0503020204020204" charset="-122"/>
                  <a:sym typeface="微软雅黑" panose="020B0503020204020204" charset="-122"/>
                </a:rPr>
                <a:t>产业</a:t>
              </a:r>
              <a:endParaRPr lang="zh-CN" altLang="en-US" sz="1100" b="1" dirty="0">
                <a:latin typeface="微软雅黑" panose="020B0503020204020204" charset="-122"/>
                <a:ea typeface="微软雅黑" panose="020B0503020204020204" charset="-122"/>
                <a:sym typeface="微软雅黑" panose="020B0503020204020204" charset="-122"/>
              </a:endParaRPr>
            </a:p>
            <a:p>
              <a:pPr algn="ctr"/>
              <a:r>
                <a:rPr lang="zh-CN" altLang="en-US" sz="1100" b="1" dirty="0">
                  <a:latin typeface="微软雅黑" panose="020B0503020204020204" charset="-122"/>
                  <a:ea typeface="微软雅黑" panose="020B0503020204020204" charset="-122"/>
                  <a:sym typeface="微软雅黑" panose="020B0503020204020204" charset="-122"/>
                </a:rPr>
                <a:t>互联网子平台</a:t>
              </a:r>
              <a:endParaRPr lang="zh-CN" altLang="en-US" sz="1100" b="1" dirty="0">
                <a:latin typeface="微软雅黑" panose="020B0503020204020204" charset="-122"/>
                <a:ea typeface="微软雅黑" panose="020B0503020204020204" charset="-122"/>
                <a:sym typeface="微软雅黑" panose="020B0503020204020204" charset="-122"/>
              </a:endParaRPr>
            </a:p>
          </p:txBody>
        </p:sp>
        <p:sp>
          <p:nvSpPr>
            <p:cNvPr id="54" name="椭圆 53"/>
            <p:cNvSpPr/>
            <p:nvPr/>
          </p:nvSpPr>
          <p:spPr>
            <a:xfrm>
              <a:off x="2767753" y="2650947"/>
              <a:ext cx="1129216" cy="95758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100" b="1" dirty="0">
                  <a:latin typeface="微软雅黑" panose="020B0503020204020204" charset="-122"/>
                  <a:ea typeface="微软雅黑" panose="020B0503020204020204" charset="-122"/>
                  <a:sym typeface="微软雅黑" panose="020B0503020204020204" charset="-122"/>
                </a:rPr>
                <a:t>产业</a:t>
              </a:r>
              <a:endParaRPr lang="zh-CN" altLang="en-US" sz="1100" b="1" dirty="0">
                <a:latin typeface="微软雅黑" panose="020B0503020204020204" charset="-122"/>
                <a:ea typeface="微软雅黑" panose="020B0503020204020204" charset="-122"/>
                <a:sym typeface="微软雅黑" panose="020B0503020204020204" charset="-122"/>
              </a:endParaRPr>
            </a:p>
            <a:p>
              <a:pPr algn="ctr"/>
              <a:r>
                <a:rPr lang="zh-CN" altLang="en-US" sz="1100" b="1" dirty="0">
                  <a:latin typeface="微软雅黑" panose="020B0503020204020204" charset="-122"/>
                  <a:ea typeface="微软雅黑" panose="020B0503020204020204" charset="-122"/>
                  <a:sym typeface="微软雅黑" panose="020B0503020204020204" charset="-122"/>
                </a:rPr>
                <a:t>基金</a:t>
              </a:r>
              <a:endParaRPr lang="zh-CN" altLang="en-US" sz="1100" b="1" dirty="0">
                <a:latin typeface="微软雅黑" panose="020B0503020204020204" charset="-122"/>
                <a:ea typeface="微软雅黑" panose="020B0503020204020204" charset="-122"/>
                <a:sym typeface="微软雅黑" panose="020B0503020204020204" charset="-122"/>
              </a:endParaRPr>
            </a:p>
            <a:p>
              <a:pPr algn="ctr"/>
              <a:r>
                <a:rPr lang="zh-CN" altLang="en-US" sz="1100" b="1" dirty="0">
                  <a:latin typeface="微软雅黑" panose="020B0503020204020204" charset="-122"/>
                  <a:ea typeface="微软雅黑" panose="020B0503020204020204" charset="-122"/>
                  <a:sym typeface="微软雅黑" panose="020B0503020204020204" charset="-122"/>
                </a:rPr>
                <a:t>子平台</a:t>
              </a:r>
              <a:endParaRPr lang="zh-CN" altLang="en-US" sz="1100" b="1" dirty="0">
                <a:latin typeface="微软雅黑" panose="020B0503020204020204" charset="-122"/>
                <a:ea typeface="微软雅黑" panose="020B0503020204020204" charset="-122"/>
                <a:sym typeface="微软雅黑" panose="020B0503020204020204" charset="-122"/>
              </a:endParaRPr>
            </a:p>
          </p:txBody>
        </p:sp>
        <p:sp>
          <p:nvSpPr>
            <p:cNvPr id="55" name="椭圆 54"/>
            <p:cNvSpPr/>
            <p:nvPr/>
          </p:nvSpPr>
          <p:spPr>
            <a:xfrm>
              <a:off x="3966968" y="2673475"/>
              <a:ext cx="1152221" cy="97516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100" b="1" dirty="0">
                  <a:latin typeface="微软雅黑" panose="020B0503020204020204" charset="-122"/>
                  <a:ea typeface="微软雅黑" panose="020B0503020204020204" charset="-122"/>
                  <a:sym typeface="微软雅黑" panose="020B0503020204020204" charset="-122"/>
                </a:rPr>
                <a:t>供应链</a:t>
              </a:r>
              <a:endParaRPr lang="zh-CN" altLang="en-US" sz="1100" b="1" dirty="0">
                <a:latin typeface="微软雅黑" panose="020B0503020204020204" charset="-122"/>
                <a:ea typeface="微软雅黑" panose="020B0503020204020204" charset="-122"/>
                <a:sym typeface="微软雅黑" panose="020B0503020204020204" charset="-122"/>
              </a:endParaRPr>
            </a:p>
            <a:p>
              <a:pPr algn="ctr"/>
              <a:r>
                <a:rPr lang="zh-CN" altLang="en-US" sz="1100" b="1" dirty="0">
                  <a:latin typeface="微软雅黑" panose="020B0503020204020204" charset="-122"/>
                  <a:ea typeface="微软雅黑" panose="020B0503020204020204" charset="-122"/>
                  <a:sym typeface="微软雅黑" panose="020B0503020204020204" charset="-122"/>
                </a:rPr>
                <a:t>金融</a:t>
              </a:r>
              <a:endParaRPr lang="zh-CN" altLang="en-US" sz="1100" b="1" dirty="0">
                <a:latin typeface="微软雅黑" panose="020B0503020204020204" charset="-122"/>
                <a:ea typeface="微软雅黑" panose="020B0503020204020204" charset="-122"/>
                <a:sym typeface="微软雅黑" panose="020B0503020204020204" charset="-122"/>
              </a:endParaRPr>
            </a:p>
            <a:p>
              <a:pPr algn="ctr"/>
              <a:r>
                <a:rPr lang="zh-CN" altLang="en-US" sz="1100" b="1" dirty="0">
                  <a:latin typeface="微软雅黑" panose="020B0503020204020204" charset="-122"/>
                  <a:ea typeface="微软雅黑" panose="020B0503020204020204" charset="-122"/>
                  <a:sym typeface="微软雅黑" panose="020B0503020204020204" charset="-122"/>
                </a:rPr>
                <a:t>子平台</a:t>
              </a:r>
              <a:endParaRPr lang="zh-CN" altLang="en-US" sz="1100" b="1" dirty="0">
                <a:latin typeface="微软雅黑" panose="020B0503020204020204" charset="-122"/>
                <a:ea typeface="微软雅黑" panose="020B0503020204020204" charset="-122"/>
                <a:sym typeface="微软雅黑" panose="020B0503020204020204" charset="-122"/>
              </a:endParaRPr>
            </a:p>
          </p:txBody>
        </p:sp>
        <p:sp>
          <p:nvSpPr>
            <p:cNvPr id="56" name="椭圆 55"/>
            <p:cNvSpPr/>
            <p:nvPr/>
          </p:nvSpPr>
          <p:spPr>
            <a:xfrm>
              <a:off x="5173094" y="2683673"/>
              <a:ext cx="1150844" cy="97516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100" b="1" dirty="0">
                  <a:latin typeface="微软雅黑" panose="020B0503020204020204" charset="-122"/>
                  <a:ea typeface="微软雅黑" panose="020B0503020204020204" charset="-122"/>
                  <a:sym typeface="微软雅黑" panose="020B0503020204020204" charset="-122"/>
                </a:rPr>
                <a:t>技术</a:t>
              </a:r>
              <a:endParaRPr lang="zh-CN" altLang="en-US" sz="1100" b="1" dirty="0">
                <a:latin typeface="微软雅黑" panose="020B0503020204020204" charset="-122"/>
                <a:ea typeface="微软雅黑" panose="020B0503020204020204" charset="-122"/>
                <a:sym typeface="微软雅黑" panose="020B0503020204020204" charset="-122"/>
              </a:endParaRPr>
            </a:p>
            <a:p>
              <a:pPr algn="ctr"/>
              <a:r>
                <a:rPr lang="zh-CN" altLang="en-US" sz="1100" b="1" dirty="0">
                  <a:latin typeface="微软雅黑" panose="020B0503020204020204" charset="-122"/>
                  <a:ea typeface="微软雅黑" panose="020B0503020204020204" charset="-122"/>
                  <a:sym typeface="微软雅黑" panose="020B0503020204020204" charset="-122"/>
                </a:rPr>
                <a:t>整合</a:t>
              </a:r>
              <a:endParaRPr lang="zh-CN" altLang="en-US" sz="1100" b="1" dirty="0">
                <a:latin typeface="微软雅黑" panose="020B0503020204020204" charset="-122"/>
                <a:ea typeface="微软雅黑" panose="020B0503020204020204" charset="-122"/>
                <a:sym typeface="微软雅黑" panose="020B0503020204020204" charset="-122"/>
              </a:endParaRPr>
            </a:p>
            <a:p>
              <a:pPr algn="ctr"/>
              <a:r>
                <a:rPr lang="zh-CN" altLang="en-US" sz="1100" b="1" dirty="0">
                  <a:latin typeface="微软雅黑" panose="020B0503020204020204" charset="-122"/>
                  <a:ea typeface="微软雅黑" panose="020B0503020204020204" charset="-122"/>
                  <a:sym typeface="微软雅黑" panose="020B0503020204020204" charset="-122"/>
                </a:rPr>
                <a:t>子平台</a:t>
              </a:r>
              <a:endParaRPr lang="zh-CN" altLang="en-US" sz="1100" b="1" dirty="0">
                <a:latin typeface="微软雅黑" panose="020B0503020204020204" charset="-122"/>
                <a:ea typeface="微软雅黑" panose="020B0503020204020204" charset="-122"/>
                <a:sym typeface="微软雅黑" panose="020B0503020204020204" charset="-122"/>
              </a:endParaRPr>
            </a:p>
          </p:txBody>
        </p:sp>
        <p:sp>
          <p:nvSpPr>
            <p:cNvPr id="58" name="椭圆 57"/>
            <p:cNvSpPr/>
            <p:nvPr/>
          </p:nvSpPr>
          <p:spPr>
            <a:xfrm>
              <a:off x="6847000" y="2724276"/>
              <a:ext cx="1175699" cy="93455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100" b="1" dirty="0">
                  <a:latin typeface="微软雅黑" panose="020B0503020204020204" charset="-122"/>
                  <a:ea typeface="微软雅黑" panose="020B0503020204020204" charset="-122"/>
                  <a:sym typeface="微软雅黑" panose="020B0503020204020204" charset="-122"/>
                </a:rPr>
                <a:t>产教融合子平台</a:t>
              </a:r>
              <a:endParaRPr lang="zh-CN" altLang="en-US" sz="1100" b="1" dirty="0">
                <a:latin typeface="微软雅黑" panose="020B0503020204020204" charset="-122"/>
                <a:ea typeface="微软雅黑" panose="020B0503020204020204" charset="-122"/>
                <a:sym typeface="微软雅黑" panose="020B0503020204020204" charset="-122"/>
              </a:endParaRPr>
            </a:p>
          </p:txBody>
        </p:sp>
        <p:sp>
          <p:nvSpPr>
            <p:cNvPr id="59" name="椭圆 58"/>
            <p:cNvSpPr/>
            <p:nvPr/>
          </p:nvSpPr>
          <p:spPr>
            <a:xfrm>
              <a:off x="8113672" y="2724276"/>
              <a:ext cx="1152709" cy="93455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100" b="1" dirty="0">
                  <a:latin typeface="微软雅黑" panose="020B0503020204020204" charset="-122"/>
                  <a:ea typeface="微软雅黑" panose="020B0503020204020204" charset="-122"/>
                  <a:sym typeface="微软雅黑" panose="020B0503020204020204" charset="-122"/>
                </a:rPr>
                <a:t>孵化</a:t>
              </a:r>
              <a:endParaRPr lang="zh-CN" altLang="en-US" sz="1100" b="1" dirty="0">
                <a:latin typeface="微软雅黑" panose="020B0503020204020204" charset="-122"/>
                <a:ea typeface="微软雅黑" panose="020B0503020204020204" charset="-122"/>
                <a:sym typeface="微软雅黑" panose="020B0503020204020204" charset="-122"/>
              </a:endParaRPr>
            </a:p>
            <a:p>
              <a:pPr algn="ctr"/>
              <a:r>
                <a:rPr lang="zh-CN" altLang="en-US" sz="1100" b="1" dirty="0">
                  <a:latin typeface="微软雅黑" panose="020B0503020204020204" charset="-122"/>
                  <a:ea typeface="微软雅黑" panose="020B0503020204020204" charset="-122"/>
                  <a:sym typeface="微软雅黑" panose="020B0503020204020204" charset="-122"/>
                </a:rPr>
                <a:t>加速器</a:t>
              </a:r>
              <a:endParaRPr lang="zh-CN" altLang="en-US" sz="1100" b="1" dirty="0">
                <a:latin typeface="微软雅黑" panose="020B0503020204020204" charset="-122"/>
                <a:ea typeface="微软雅黑" panose="020B0503020204020204" charset="-122"/>
                <a:sym typeface="微软雅黑" panose="020B0503020204020204" charset="-122"/>
              </a:endParaRPr>
            </a:p>
            <a:p>
              <a:pPr algn="ctr"/>
              <a:r>
                <a:rPr lang="zh-CN" altLang="en-US" sz="1100" b="1" dirty="0">
                  <a:latin typeface="微软雅黑" panose="020B0503020204020204" charset="-122"/>
                  <a:ea typeface="微软雅黑" panose="020B0503020204020204" charset="-122"/>
                  <a:sym typeface="微软雅黑" panose="020B0503020204020204" charset="-122"/>
                </a:rPr>
                <a:t>子平台</a:t>
              </a:r>
              <a:endParaRPr lang="zh-CN" altLang="en-US" sz="1100" b="1" dirty="0">
                <a:latin typeface="微软雅黑" panose="020B0503020204020204" charset="-122"/>
                <a:ea typeface="微软雅黑" panose="020B0503020204020204" charset="-122"/>
                <a:sym typeface="微软雅黑" panose="020B0503020204020204" charset="-122"/>
              </a:endParaRPr>
            </a:p>
          </p:txBody>
        </p:sp>
        <p:sp>
          <p:nvSpPr>
            <p:cNvPr id="60" name="椭圆 59"/>
            <p:cNvSpPr/>
            <p:nvPr/>
          </p:nvSpPr>
          <p:spPr>
            <a:xfrm>
              <a:off x="9355793" y="2739328"/>
              <a:ext cx="1150844" cy="93455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100" b="1" dirty="0">
                  <a:latin typeface="微软雅黑" panose="020B0503020204020204" charset="-122"/>
                  <a:ea typeface="微软雅黑" panose="020B0503020204020204" charset="-122"/>
                  <a:sym typeface="微软雅黑" panose="020B0503020204020204" charset="-122"/>
                </a:rPr>
                <a:t>产业</a:t>
              </a:r>
              <a:endParaRPr lang="zh-CN" altLang="en-US" sz="1100" b="1" dirty="0">
                <a:latin typeface="微软雅黑" panose="020B0503020204020204" charset="-122"/>
                <a:ea typeface="微软雅黑" panose="020B0503020204020204" charset="-122"/>
                <a:sym typeface="微软雅黑" panose="020B0503020204020204" charset="-122"/>
              </a:endParaRPr>
            </a:p>
            <a:p>
              <a:pPr algn="ctr"/>
              <a:r>
                <a:rPr lang="zh-CN" altLang="en-US" sz="1100" b="1" dirty="0">
                  <a:latin typeface="微软雅黑" panose="020B0503020204020204" charset="-122"/>
                  <a:ea typeface="微软雅黑" panose="020B0503020204020204" charset="-122"/>
                  <a:sym typeface="微软雅黑" panose="020B0503020204020204" charset="-122"/>
                </a:rPr>
                <a:t>创新</a:t>
              </a:r>
              <a:endParaRPr lang="zh-CN" altLang="en-US" sz="1100" b="1" dirty="0">
                <a:latin typeface="微软雅黑" panose="020B0503020204020204" charset="-122"/>
                <a:ea typeface="微软雅黑" panose="020B0503020204020204" charset="-122"/>
                <a:sym typeface="微软雅黑" panose="020B0503020204020204" charset="-122"/>
              </a:endParaRPr>
            </a:p>
            <a:p>
              <a:pPr algn="ctr"/>
              <a:r>
                <a:rPr lang="zh-CN" altLang="en-US" sz="1100" b="1" dirty="0">
                  <a:latin typeface="微软雅黑" panose="020B0503020204020204" charset="-122"/>
                  <a:ea typeface="微软雅黑" panose="020B0503020204020204" charset="-122"/>
                  <a:sym typeface="微软雅黑" panose="020B0503020204020204" charset="-122"/>
                </a:rPr>
                <a:t>综合体</a:t>
              </a:r>
              <a:endParaRPr lang="zh-CN" altLang="en-US" sz="1100" b="1" dirty="0">
                <a:latin typeface="微软雅黑" panose="020B0503020204020204" charset="-122"/>
                <a:ea typeface="微软雅黑" panose="020B0503020204020204" charset="-122"/>
                <a:sym typeface="微软雅黑" panose="020B0503020204020204" charset="-122"/>
              </a:endParaRPr>
            </a:p>
          </p:txBody>
        </p:sp>
        <p:sp>
          <p:nvSpPr>
            <p:cNvPr id="61" name="矩形 60"/>
            <p:cNvSpPr/>
            <p:nvPr/>
          </p:nvSpPr>
          <p:spPr>
            <a:xfrm>
              <a:off x="2011389" y="1852455"/>
              <a:ext cx="1542985" cy="405810"/>
            </a:xfrm>
            <a:prstGeom prst="rect">
              <a:avLst/>
            </a:prstGeom>
            <a:solidFill>
              <a:srgbClr val="002060"/>
            </a:solidFill>
          </p:spPr>
          <p:txBody>
            <a:bodyPr wrap="square">
              <a:spAutoFit/>
            </a:bodyPr>
            <a:p>
              <a:pPr algn="ctr"/>
              <a:r>
                <a:rPr lang="zh-CN" altLang="en-US" b="1" dirty="0">
                  <a:solidFill>
                    <a:srgbClr val="FF0000"/>
                  </a:solidFill>
                  <a:latin typeface="微软雅黑" panose="020B0503020204020204" charset="-122"/>
                  <a:ea typeface="微软雅黑" panose="020B0503020204020204" charset="-122"/>
                  <a:sym typeface="微软雅黑" panose="020B0503020204020204" charset="-122"/>
                </a:rPr>
                <a:t>核心模块</a:t>
              </a:r>
              <a:endParaRPr lang="zh-CN" altLang="en-US" b="1" dirty="0">
                <a:solidFill>
                  <a:srgbClr val="FF0000"/>
                </a:solidFill>
                <a:latin typeface="微软雅黑" panose="020B0503020204020204" charset="-122"/>
                <a:ea typeface="微软雅黑" panose="020B0503020204020204" charset="-122"/>
                <a:sym typeface="微软雅黑" panose="020B0503020204020204" charset="-122"/>
              </a:endParaRPr>
            </a:p>
          </p:txBody>
        </p:sp>
        <p:sp>
          <p:nvSpPr>
            <p:cNvPr id="62" name="矩形 61"/>
            <p:cNvSpPr/>
            <p:nvPr/>
          </p:nvSpPr>
          <p:spPr>
            <a:xfrm>
              <a:off x="6663302" y="1835285"/>
              <a:ext cx="1542985" cy="405810"/>
            </a:xfrm>
            <a:prstGeom prst="rect">
              <a:avLst/>
            </a:prstGeom>
            <a:solidFill>
              <a:srgbClr val="0070C0"/>
            </a:solidFill>
          </p:spPr>
          <p:txBody>
            <a:bodyPr wrap="square">
              <a:spAutoFit/>
            </a:bodyPr>
            <a:p>
              <a:pPr algn="ctr"/>
              <a:r>
                <a:rPr lang="zh-CN" altLang="en-US" b="1" dirty="0">
                  <a:solidFill>
                    <a:schemeClr val="bg1"/>
                  </a:solidFill>
                  <a:latin typeface="微软雅黑" panose="020B0503020204020204" charset="-122"/>
                  <a:ea typeface="微软雅黑" panose="020B0503020204020204" charset="-122"/>
                  <a:sym typeface="微软雅黑" panose="020B0503020204020204" charset="-122"/>
                </a:rPr>
                <a:t> </a:t>
              </a:r>
              <a:r>
                <a:rPr lang="zh-CN" altLang="en-US" b="1" dirty="0">
                  <a:solidFill>
                    <a:srgbClr val="FF0000"/>
                  </a:solidFill>
                  <a:latin typeface="微软雅黑" panose="020B0503020204020204" charset="-122"/>
                  <a:ea typeface="微软雅黑" panose="020B0503020204020204" charset="-122"/>
                  <a:sym typeface="微软雅黑" panose="020B0503020204020204" charset="-122"/>
                </a:rPr>
                <a:t>配套模块</a:t>
              </a:r>
              <a:endParaRPr lang="zh-CN" altLang="en-US" b="1" dirty="0">
                <a:solidFill>
                  <a:srgbClr val="FF0000"/>
                </a:solidFill>
                <a:latin typeface="微软雅黑" panose="020B0503020204020204" charset="-122"/>
                <a:ea typeface="微软雅黑" panose="020B0503020204020204" charset="-122"/>
                <a:sym typeface="微软雅黑" panose="020B0503020204020204" charset="-122"/>
              </a:endParaRPr>
            </a:p>
          </p:txBody>
        </p:sp>
        <p:sp>
          <p:nvSpPr>
            <p:cNvPr id="63" name="矩形 62"/>
            <p:cNvSpPr/>
            <p:nvPr/>
          </p:nvSpPr>
          <p:spPr>
            <a:xfrm>
              <a:off x="10646006" y="2941821"/>
              <a:ext cx="1410559" cy="405810"/>
            </a:xfrm>
            <a:prstGeom prst="rect">
              <a:avLst/>
            </a:prstGeom>
            <a:solidFill>
              <a:srgbClr val="00B0F0"/>
            </a:solidFill>
          </p:spPr>
          <p:txBody>
            <a:bodyPr wrap="square">
              <a:spAutoFit/>
            </a:bodyPr>
            <a:p>
              <a:r>
                <a:rPr lang="zh-CN" altLang="en-US" b="1" dirty="0">
                  <a:solidFill>
                    <a:schemeClr val="bg1"/>
                  </a:solidFill>
                  <a:latin typeface="微软雅黑" panose="020B0503020204020204" charset="-122"/>
                  <a:ea typeface="微软雅黑" panose="020B0503020204020204" charset="-122"/>
                  <a:sym typeface="微软雅黑" panose="020B0503020204020204" charset="-122"/>
                </a:rPr>
                <a:t> 五大中心</a:t>
              </a:r>
              <a:endParaRPr lang="zh-CN" altLang="en-US" dirty="0">
                <a:solidFill>
                  <a:schemeClr val="bg1"/>
                </a:solidFill>
                <a:latin typeface="微软雅黑" panose="020B0503020204020204" charset="-122"/>
                <a:ea typeface="微软雅黑" panose="020B0503020204020204" charset="-122"/>
                <a:sym typeface="微软雅黑" panose="020B0503020204020204" charset="-122"/>
              </a:endParaRPr>
            </a:p>
          </p:txBody>
        </p:sp>
        <p:cxnSp>
          <p:nvCxnSpPr>
            <p:cNvPr id="65" name="直接连接符 64"/>
            <p:cNvCxnSpPr>
              <a:stCxn id="15" idx="1"/>
              <a:endCxn id="63" idx="0"/>
            </p:cNvCxnSpPr>
            <p:nvPr/>
          </p:nvCxnSpPr>
          <p:spPr>
            <a:xfrm>
              <a:off x="11351283" y="1819317"/>
              <a:ext cx="2" cy="1122503"/>
            </a:xfrm>
            <a:prstGeom prst="line">
              <a:avLst/>
            </a:prstGeom>
          </p:spPr>
          <p:style>
            <a:lnRef idx="1">
              <a:schemeClr val="accent1"/>
            </a:lnRef>
            <a:fillRef idx="0">
              <a:schemeClr val="accent1"/>
            </a:fillRef>
            <a:effectRef idx="0">
              <a:schemeClr val="accent1"/>
            </a:effectRef>
            <a:fontRef idx="minor">
              <a:schemeClr val="tx1"/>
            </a:fontRef>
          </p:style>
        </p:cxnSp>
        <p:sp>
          <p:nvSpPr>
            <p:cNvPr id="69" name="对话气泡: 矩形 20"/>
            <p:cNvSpPr/>
            <p:nvPr/>
          </p:nvSpPr>
          <p:spPr>
            <a:xfrm>
              <a:off x="0" y="940362"/>
              <a:ext cx="1352963" cy="898903"/>
            </a:xfrm>
            <a:prstGeom prst="wedgeRectCallout">
              <a:avLst>
                <a:gd name="adj1" fmla="val 53619"/>
                <a:gd name="adj2" fmla="val 31437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面向区域的公共虚拟产业园</a:t>
              </a:r>
              <a:endParaRPr lang="zh-CN" altLang="en-US" sz="1600" b="1" dirty="0">
                <a:solidFill>
                  <a:schemeClr val="bg1"/>
                </a:solidFill>
                <a:latin typeface="微软雅黑" panose="020B0503020204020204" charset="-122"/>
                <a:ea typeface="微软雅黑" panose="020B0503020204020204" charset="-122"/>
                <a:sym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tags/tag1.xml><?xml version="1.0" encoding="utf-8"?>
<p:tagLst xmlns:p="http://schemas.openxmlformats.org/presentationml/2006/main">
  <p:tag name="KSO_WM_UNIT_LINE_FORE_SCHEMECOLOR_INDEX_BRIGHTNESS" val="0.5"/>
  <p:tag name="KSO_WM_UNIT_LINE_FORE_SCHEMECOLOR_INDEX" val="13"/>
  <p:tag name="KSO_WM_UNIT_LINE_FILL_TYPE" val="2"/>
</p:tagLst>
</file>

<file path=ppt/tags/tag2.xml><?xml version="1.0" encoding="utf-8"?>
<p:tagLst xmlns:p="http://schemas.openxmlformats.org/presentationml/2006/main">
  <p:tag name="KSO_WM_UNIT_LINE_FORE_SCHEMECOLOR_INDEX_BRIGHTNESS" val="0.5"/>
  <p:tag name="KSO_WM_UNIT_LINE_FORE_SCHEMECOLOR_INDEX" val="13"/>
  <p:tag name="KSO_WM_UNIT_LINE_FILL_TYPE" val="2"/>
</p:tagLst>
</file>

<file path=ppt/tags/tag3.xml><?xml version="1.0" encoding="utf-8"?>
<p:tagLst xmlns:p="http://schemas.openxmlformats.org/presentationml/2006/main">
  <p:tag name="KSO_WM_UNIT_FILL_FORE_SCHEMECOLOR_INDEX_BRIGHTNESS" val="-0.5"/>
  <p:tag name="KSO_WM_UNIT_FILL_FORE_SCHEMECOLOR_INDEX" val="15"/>
  <p:tag name="KSO_WM_UNIT_FILL_TYPE" val="1"/>
</p:tagLst>
</file>

<file path=ppt/tags/tag4.xml><?xml version="1.0" encoding="utf-8"?>
<p:tagLst xmlns:p="http://schemas.openxmlformats.org/presentationml/2006/main">
  <p:tag name="KSO_WM_UNIT_LINE_FORE_SCHEMECOLOR_INDEX_BRIGHTNESS" val="0.5"/>
  <p:tag name="KSO_WM_UNIT_LINE_FORE_SCHEMECOLOR_INDEX" val="13"/>
  <p:tag name="KSO_WM_UNIT_LINE_FILL_TYPE" val="2"/>
</p:tagLst>
</file>

<file path=ppt/tags/tag5.xml><?xml version="1.0" encoding="utf-8"?>
<p:tagLst xmlns:p="http://schemas.openxmlformats.org/presentationml/2006/main">
  <p:tag name="KSO_WM_UNIT_FILL_FORE_SCHEMECOLOR_INDEX_BRIGHTNESS" val="0"/>
  <p:tag name="KSO_WM_UNIT_FILL_FORE_SCHEMECOLOR_INDEX" val="2"/>
  <p:tag name="KSO_WM_UNIT_FILL_TYPE" val="1"/>
  <p:tag name="KSO_WM_UNIT_LINE_FORE_SCHEMECOLOR_INDEX_BRIGHTNESS" val="0"/>
  <p:tag name="KSO_WM_UNIT_LINE_FORE_SCHEMECOLOR_INDEX" val="1"/>
  <p:tag name="KSO_WM_UNIT_LINE_FILL_TYPE" val="2"/>
</p:tagLst>
</file>

<file path=ppt/tags/tag6.xml><?xml version="1.0" encoding="utf-8"?>
<p:tagLst xmlns:p="http://schemas.openxmlformats.org/presentationml/2006/main">
  <p:tag name="KSO_WM_UNIT_FILL_FORE_SCHEMECOLOR_INDEX_BRIGHTNESS" val="-0.5"/>
  <p:tag name="KSO_WM_UNIT_FILL_FORE_SCHEMECOLOR_INDEX" val="5"/>
  <p:tag name="KSO_WM_UNIT_FILL_TYPE" val="1"/>
</p:tagLst>
</file>

<file path=ppt/tags/tag7.xml><?xml version="1.0" encoding="utf-8"?>
<p:tagLst xmlns:p="http://schemas.openxmlformats.org/presentationml/2006/main">
  <p:tag name="KSO_WM_UNIT_FILL_FORE_SCHEMECOLOR_INDEX_BRIGHTNESS" val="-0.5"/>
  <p:tag name="KSO_WM_UNIT_FILL_FORE_SCHEMECOLOR_INDEX" val="15"/>
  <p:tag name="KSO_WM_UNIT_FILL_TYPE" val="1"/>
</p:tagLst>
</file>

<file path=ppt/tags/tag8.xml><?xml version="1.0" encoding="utf-8"?>
<p:tagLst xmlns:p="http://schemas.openxmlformats.org/presentationml/2006/main">
  <p:tag name="KSO_WM_UNIT_LINE_FORE_SCHEMECOLOR_INDEX_BRIGHTNESS" val="0.5"/>
  <p:tag name="KSO_WM_UNIT_LINE_FORE_SCHEMECOLOR_INDEX" val="13"/>
  <p:tag name="KSO_WM_UNIT_LINE_FILL_TYPE" val="2"/>
</p:tagLst>
</file>

<file path=ppt/theme/theme1.xml><?xml version="1.0" encoding="utf-8"?>
<a:theme xmlns:a="http://schemas.openxmlformats.org/drawingml/2006/main" name="主题5">
  <a:themeElements>
    <a:clrScheme name="slidepower">
      <a:dk1>
        <a:srgbClr val="000000"/>
      </a:dk1>
      <a:lt1>
        <a:srgbClr val="FFFFFF"/>
      </a:lt1>
      <a:dk2>
        <a:srgbClr val="44546A"/>
      </a:dk2>
      <a:lt2>
        <a:srgbClr val="E7E6E6"/>
      </a:lt2>
      <a:accent1>
        <a:srgbClr val="354B5E"/>
      </a:accent1>
      <a:accent2>
        <a:srgbClr val="D74B4B"/>
      </a:accent2>
      <a:accent3>
        <a:srgbClr val="2192BC"/>
      </a:accent3>
      <a:accent4>
        <a:srgbClr val="A7AA9D"/>
      </a:accent4>
      <a:accent5>
        <a:srgbClr val="475F77"/>
      </a:accent5>
      <a:accent6>
        <a:srgbClr val="BFBFBF"/>
      </a:accent6>
      <a:hlink>
        <a:srgbClr val="D74B4B"/>
      </a:hlink>
      <a:folHlink>
        <a:srgbClr val="869FB7"/>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PLUS">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8_1">
  <a:themeElements>
    <a:clrScheme name="">
      <a:dk1>
        <a:srgbClr val="000000"/>
      </a:dk1>
      <a:lt1>
        <a:srgbClr val="FFFFFF"/>
      </a:lt1>
      <a:dk2>
        <a:srgbClr val="FAFAFA"/>
      </a:dk2>
      <a:lt2>
        <a:srgbClr val="FFFFFF"/>
      </a:lt2>
      <a:accent1>
        <a:srgbClr val="007ADD"/>
      </a:accent1>
      <a:accent2>
        <a:srgbClr val="3B3E4D"/>
      </a:accent2>
      <a:accent3>
        <a:srgbClr val="007ADD"/>
      </a:accent3>
      <a:accent4>
        <a:srgbClr val="3B3E4D"/>
      </a:accent4>
      <a:accent5>
        <a:srgbClr val="007ADD"/>
      </a:accent5>
      <a:accent6>
        <a:srgbClr val="3B3E4D"/>
      </a:accent6>
      <a:hlink>
        <a:srgbClr val="5FCBFB"/>
      </a:hlink>
      <a:folHlink>
        <a:srgbClr val="B759BC"/>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
  <a:themeElements>
    <a:clrScheme name="">
      <a:dk1>
        <a:srgbClr val="000000"/>
      </a:dk1>
      <a:lt1>
        <a:srgbClr val="FFFFFF"/>
      </a:lt1>
      <a:dk2>
        <a:srgbClr val="FAFAFA"/>
      </a:dk2>
      <a:lt2>
        <a:srgbClr val="FFFFFF"/>
      </a:lt2>
      <a:accent1>
        <a:srgbClr val="007ADD"/>
      </a:accent1>
      <a:accent2>
        <a:srgbClr val="3B3E4D"/>
      </a:accent2>
      <a:accent3>
        <a:srgbClr val="007ADD"/>
      </a:accent3>
      <a:accent4>
        <a:srgbClr val="3B3E4D"/>
      </a:accent4>
      <a:accent5>
        <a:srgbClr val="007ADD"/>
      </a:accent5>
      <a:accent6>
        <a:srgbClr val="3B3E4D"/>
      </a:accent6>
      <a:hlink>
        <a:srgbClr val="5FCBFB"/>
      </a:hlink>
      <a:folHlink>
        <a:srgbClr val="B759BC"/>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PLUS">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2788</Words>
  <Application>WPS 演示</Application>
  <PresentationFormat>宽屏</PresentationFormat>
  <Paragraphs>254</Paragraphs>
  <Slides>12</Slides>
  <Notes>15</Notes>
  <HiddenSlides>0</HiddenSlides>
  <MMClips>0</MMClips>
  <ScaleCrop>false</ScaleCrop>
  <HeadingPairs>
    <vt:vector size="6" baseType="variant">
      <vt:variant>
        <vt:lpstr>已用的字体</vt:lpstr>
      </vt:variant>
      <vt:variant>
        <vt:i4>29</vt:i4>
      </vt:variant>
      <vt:variant>
        <vt:lpstr>主题</vt:lpstr>
      </vt:variant>
      <vt:variant>
        <vt:i4>5</vt:i4>
      </vt:variant>
      <vt:variant>
        <vt:lpstr>幻灯片标题</vt:lpstr>
      </vt:variant>
      <vt:variant>
        <vt:i4>12</vt:i4>
      </vt:variant>
    </vt:vector>
  </HeadingPairs>
  <TitlesOfParts>
    <vt:vector size="46" baseType="lpstr">
      <vt:lpstr>Arial</vt:lpstr>
      <vt:lpstr>宋体</vt:lpstr>
      <vt:lpstr>Wingdings</vt:lpstr>
      <vt:lpstr>微软雅黑</vt:lpstr>
      <vt:lpstr>Times New Roman</vt:lpstr>
      <vt:lpstr>华文宋体</vt:lpstr>
      <vt:lpstr>楷体</vt:lpstr>
      <vt:lpstr>Calibri</vt:lpstr>
      <vt:lpstr>黑体</vt:lpstr>
      <vt:lpstr>Arial Narrow</vt:lpstr>
      <vt:lpstr>Calibri</vt:lpstr>
      <vt:lpstr>Segoe UI Light</vt:lpstr>
      <vt:lpstr>Calibri Light</vt:lpstr>
      <vt:lpstr>思源黑体 Bold</vt:lpstr>
      <vt:lpstr>Impact</vt:lpstr>
      <vt:lpstr>华文行楷</vt:lpstr>
      <vt:lpstr>方正综艺简体</vt:lpstr>
      <vt:lpstr>Heiti SC Light</vt:lpstr>
      <vt:lpstr>Verdana</vt:lpstr>
      <vt:lpstr>仿宋</vt:lpstr>
      <vt:lpstr>Symbol</vt:lpstr>
      <vt:lpstr>Gill Sans</vt:lpstr>
      <vt:lpstr>Bebas Neue</vt:lpstr>
      <vt:lpstr>Segoe Print</vt:lpstr>
      <vt:lpstr>华文楷体</vt:lpstr>
      <vt:lpstr>Adobe 黑体 Std R</vt:lpstr>
      <vt:lpstr>Arial Unicode MS</vt:lpstr>
      <vt:lpstr>Century Gothic</vt:lpstr>
      <vt:lpstr>Gill Sans MT</vt:lpstr>
      <vt:lpstr>主题5</vt:lpstr>
      <vt:lpstr>OfficePLUS</vt:lpstr>
      <vt:lpstr>8_1</vt:lpstr>
      <vt:lpstr>2_</vt:lpstr>
      <vt:lpstr>1_OfficePLUS</vt:lpstr>
      <vt:lpstr>构建美妆产业命运共同体</vt:lpstr>
      <vt:lpstr> </vt:lpstr>
      <vt:lpstr>PowerPoint 演示文稿</vt:lpstr>
      <vt:lpstr>PowerPoint 演示文稿</vt:lpstr>
      <vt:lpstr>3、美众联产业平台 · 产业运营原则</vt:lpstr>
      <vt:lpstr>PowerPoint 演示文稿</vt:lpstr>
      <vt:lpstr>PowerPoint 演示文稿</vt:lpstr>
      <vt:lpstr>PowerPoint 演示文稿</vt:lpstr>
      <vt:lpstr>4.3、蓝源美妆产业平台：三大模块与十大子平台</vt:lpstr>
      <vt:lpstr>PowerPoint 演示文稿</vt:lpstr>
      <vt:lpstr>PowerPoint 演示文稿</vt:lpstr>
      <vt:lpstr>PowerPoint 演示文稿</vt:lpstr>
    </vt:vector>
  </TitlesOfParts>
  <Company>iSlide</Company>
  <LinksUpToDate>false</LinksUpToDate>
  <SharedDoc>false</SharedDoc>
  <HyperlinksChanged>false</HyperlinksChanged>
  <AppVersion>14.0000</AppVersion>
  <Manager>iSlide</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推动产业转型升级高质量发展</dc:title>
  <dc:creator>iSlide</dc:creator>
  <cp:lastModifiedBy>瞿岗</cp:lastModifiedBy>
  <cp:revision>41</cp:revision>
  <dcterms:created xsi:type="dcterms:W3CDTF">2019-12-15T15:28:00Z</dcterms:created>
  <dcterms:modified xsi:type="dcterms:W3CDTF">2022-11-12T12:30:28Z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9dd78399-86ee-4ca3-bc64-6e1bf925823e</vt:lpwstr>
  </property>
  <property fmtid="{D5CDD505-2E9C-101B-9397-08002B2CF9AE}" pid="3" name="MSIP_Label_f42aa342-8706-4288-bd11-ebb85995028c_Enabled">
    <vt:lpwstr>True</vt:lpwstr>
  </property>
  <property fmtid="{D5CDD505-2E9C-101B-9397-08002B2CF9AE}" pid="4" name="MSIP_Label_f42aa342-8706-4288-bd11-ebb85995028c_SiteId">
    <vt:lpwstr>72f988bf-86f1-41af-91ab-2d7cd011db47</vt:lpwstr>
  </property>
  <property fmtid="{D5CDD505-2E9C-101B-9397-08002B2CF9AE}" pid="5" name="MSIP_Label_f42aa342-8706-4288-bd11-ebb85995028c_Owner">
    <vt:lpwstr>v-yunxl@microsoft.com</vt:lpwstr>
  </property>
  <property fmtid="{D5CDD505-2E9C-101B-9397-08002B2CF9AE}" pid="6" name="MSIP_Label_f42aa342-8706-4288-bd11-ebb85995028c_SetDate">
    <vt:lpwstr>2018-11-07T08:33:05.6355941Z</vt:lpwstr>
  </property>
  <property fmtid="{D5CDD505-2E9C-101B-9397-08002B2CF9AE}" pid="7" name="MSIP_Label_f42aa342-8706-4288-bd11-ebb85995028c_Name">
    <vt:lpwstr>General</vt:lpwstr>
  </property>
  <property fmtid="{D5CDD505-2E9C-101B-9397-08002B2CF9AE}" pid="8" name="MSIP_Label_f42aa342-8706-4288-bd11-ebb85995028c_Application">
    <vt:lpwstr>Microsoft Azure Information Protection</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y fmtid="{D5CDD505-2E9C-101B-9397-08002B2CF9AE}" pid="11" name="KSOProductBuildVer">
    <vt:lpwstr>2052-11.1.0.9828</vt:lpwstr>
  </property>
  <property fmtid="{D5CDD505-2E9C-101B-9397-08002B2CF9AE}" pid="12" name="ICV">
    <vt:lpwstr>B5967CE892B0475EBC12AEDDD757DD55</vt:lpwstr>
  </property>
</Properties>
</file>