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0" y="1190625"/>
            <a:ext cx="84582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838200"/>
            <a:ext cx="951547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866775"/>
            <a:ext cx="9496425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876300"/>
            <a:ext cx="88392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771525"/>
            <a:ext cx="931545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690245"/>
            <a:ext cx="9572625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904875"/>
            <a:ext cx="933450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766445"/>
            <a:ext cx="9382125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75" y="762000"/>
            <a:ext cx="962025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819150"/>
            <a:ext cx="9448800" cy="5219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gzODJiZjg0ODEyNzcwMTI0OTM4ZTYwZDIwMzc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2</cp:revision>
  <dcterms:created xsi:type="dcterms:W3CDTF">2022-07-11T06:14:00Z</dcterms:created>
  <dcterms:modified xsi:type="dcterms:W3CDTF">2022-07-11T06:18:14Z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6D52E0E6C009432C8F0E3F17041CBD92</vt:lpwstr>
  </property>
  <property fmtid="{D5CDD505-2E9C-101B-9397-08002B2CF9AE}" pid="3" name="KSOProductBuildVer">
    <vt:lpwstr>2052-11.1.0.11830</vt:lpwstr>
  </property>
</Properties>
</file>